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7" r:id="rId4"/>
  </p:sldMasterIdLst>
  <p:notesMasterIdLst>
    <p:notesMasterId r:id="rId35"/>
  </p:notesMasterIdLst>
  <p:handoutMasterIdLst>
    <p:handoutMasterId r:id="rId36"/>
  </p:handoutMasterIdLst>
  <p:sldIdLst>
    <p:sldId id="296" r:id="rId5"/>
    <p:sldId id="637" r:id="rId6"/>
    <p:sldId id="305" r:id="rId7"/>
    <p:sldId id="309" r:id="rId8"/>
    <p:sldId id="278" r:id="rId9"/>
    <p:sldId id="632" r:id="rId10"/>
    <p:sldId id="614" r:id="rId11"/>
    <p:sldId id="615" r:id="rId12"/>
    <p:sldId id="268" r:id="rId13"/>
    <p:sldId id="606" r:id="rId14"/>
    <p:sldId id="624" r:id="rId15"/>
    <p:sldId id="607" r:id="rId16"/>
    <p:sldId id="635" r:id="rId17"/>
    <p:sldId id="300" r:id="rId18"/>
    <p:sldId id="627" r:id="rId19"/>
    <p:sldId id="630" r:id="rId20"/>
    <p:sldId id="609" r:id="rId21"/>
    <p:sldId id="274" r:id="rId22"/>
    <p:sldId id="270" r:id="rId23"/>
    <p:sldId id="633" r:id="rId24"/>
    <p:sldId id="304" r:id="rId25"/>
    <p:sldId id="605" r:id="rId26"/>
    <p:sldId id="294" r:id="rId27"/>
    <p:sldId id="272" r:id="rId28"/>
    <p:sldId id="287" r:id="rId29"/>
    <p:sldId id="629" r:id="rId30"/>
    <p:sldId id="288" r:id="rId31"/>
    <p:sldId id="628" r:id="rId32"/>
    <p:sldId id="636" r:id="rId33"/>
    <p:sldId id="303" r:id="rId34"/>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9" autoAdjust="0"/>
    <p:restoredTop sz="50000" autoAdjust="0"/>
  </p:normalViewPr>
  <p:slideViewPr>
    <p:cSldViewPr snapToGrid="0" showGuides="1">
      <p:cViewPr varScale="1">
        <p:scale>
          <a:sx n="38" d="100"/>
          <a:sy n="38" d="100"/>
        </p:scale>
        <p:origin x="984"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77" d="100"/>
          <a:sy n="77" d="100"/>
        </p:scale>
        <p:origin x="314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E7597-F031-4BCA-81AE-0C7DDF6A37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C3822741-FF40-4C92-A6C5-45A9C4F18FF6}">
      <dgm:prSet/>
      <dgm:spPr/>
      <dgm:t>
        <a:bodyPr/>
        <a:lstStyle/>
        <a:p>
          <a:r>
            <a:rPr kumimoji="1" lang="ja-JP" altLang="en-US" dirty="0"/>
            <a:t>事務所内での紛失</a:t>
          </a:r>
          <a:endParaRPr lang="ja-JP" dirty="0"/>
        </a:p>
      </dgm:t>
    </dgm:pt>
    <dgm:pt modelId="{B464CCA2-DE25-43F0-89AE-76B8DFBB324E}" type="parTrans" cxnId="{265CDFE9-CE04-4EEA-89C5-3DA53211B48E}">
      <dgm:prSet/>
      <dgm:spPr/>
      <dgm:t>
        <a:bodyPr/>
        <a:lstStyle/>
        <a:p>
          <a:endParaRPr kumimoji="1" lang="ja-JP" altLang="en-US"/>
        </a:p>
      </dgm:t>
    </dgm:pt>
    <dgm:pt modelId="{290C7B8D-820E-452C-BCA0-C67C12DCD891}" type="sibTrans" cxnId="{265CDFE9-CE04-4EEA-89C5-3DA53211B48E}">
      <dgm:prSet/>
      <dgm:spPr/>
      <dgm:t>
        <a:bodyPr/>
        <a:lstStyle/>
        <a:p>
          <a:endParaRPr kumimoji="1" lang="ja-JP" altLang="en-US"/>
        </a:p>
      </dgm:t>
    </dgm:pt>
    <dgm:pt modelId="{159E6155-AF7C-4D29-900C-3BB29CCB9544}">
      <dgm:prSet/>
      <dgm:spPr/>
      <dgm:t>
        <a:bodyPr/>
        <a:lstStyle/>
        <a:p>
          <a:r>
            <a:rPr kumimoji="1" lang="ja-JP" altLang="en-US" dirty="0"/>
            <a:t>外出先・移動時</a:t>
          </a:r>
          <a:endParaRPr kumimoji="1" lang="en-US" altLang="ja-JP" dirty="0"/>
        </a:p>
        <a:p>
          <a:r>
            <a:rPr kumimoji="1" lang="ja-JP" altLang="en-US" dirty="0"/>
            <a:t>の紛失</a:t>
          </a:r>
          <a:endParaRPr lang="ja-JP" dirty="0"/>
        </a:p>
      </dgm:t>
    </dgm:pt>
    <dgm:pt modelId="{D9974901-62E6-43BE-8894-0887AB285FB1}" type="parTrans" cxnId="{067E6E4D-5C0C-4063-A611-FA6A1317D8A3}">
      <dgm:prSet/>
      <dgm:spPr/>
      <dgm:t>
        <a:bodyPr/>
        <a:lstStyle/>
        <a:p>
          <a:endParaRPr kumimoji="1" lang="ja-JP" altLang="en-US"/>
        </a:p>
      </dgm:t>
    </dgm:pt>
    <dgm:pt modelId="{95A8BCF9-0C77-4373-9FD2-8D18663E2706}" type="sibTrans" cxnId="{067E6E4D-5C0C-4063-A611-FA6A1317D8A3}">
      <dgm:prSet/>
      <dgm:spPr/>
      <dgm:t>
        <a:bodyPr/>
        <a:lstStyle/>
        <a:p>
          <a:endParaRPr kumimoji="1" lang="ja-JP" altLang="en-US"/>
        </a:p>
      </dgm:t>
    </dgm:pt>
    <dgm:pt modelId="{7F5D0BB3-8173-44E0-A0C1-08BCCD5D6A18}">
      <dgm:prSet/>
      <dgm:spPr/>
      <dgm:t>
        <a:bodyPr/>
        <a:lstStyle/>
        <a:p>
          <a:r>
            <a:rPr lang="ja-JP" altLang="en-US" dirty="0"/>
            <a:t>盗難</a:t>
          </a:r>
          <a:endParaRPr lang="ja-JP" dirty="0"/>
        </a:p>
      </dgm:t>
    </dgm:pt>
    <dgm:pt modelId="{A4C8D8D1-6A36-4015-9C2D-E60A81053C00}" type="parTrans" cxnId="{45EC423C-3C95-416E-B62F-D14579B270BD}">
      <dgm:prSet/>
      <dgm:spPr/>
      <dgm:t>
        <a:bodyPr/>
        <a:lstStyle/>
        <a:p>
          <a:endParaRPr kumimoji="1" lang="ja-JP" altLang="en-US"/>
        </a:p>
      </dgm:t>
    </dgm:pt>
    <dgm:pt modelId="{7F29CD30-730C-43D5-B919-0DC84D20B374}" type="sibTrans" cxnId="{45EC423C-3C95-416E-B62F-D14579B270BD}">
      <dgm:prSet/>
      <dgm:spPr/>
      <dgm:t>
        <a:bodyPr/>
        <a:lstStyle/>
        <a:p>
          <a:endParaRPr kumimoji="1" lang="ja-JP" altLang="en-US"/>
        </a:p>
      </dgm:t>
    </dgm:pt>
    <dgm:pt modelId="{C7F0F7A3-2B7E-40CE-925C-384142A84157}">
      <dgm:prSet/>
      <dgm:spPr/>
      <dgm:t>
        <a:bodyPr/>
        <a:lstStyle/>
        <a:p>
          <a:r>
            <a:rPr lang="ja-JP" altLang="en-US" dirty="0"/>
            <a:t>管理の不手際（保管ミス、処理中の管理ミス、誤廃棄）</a:t>
          </a:r>
          <a:endParaRPr kumimoji="1" lang="ja-JP" altLang="en-US" dirty="0"/>
        </a:p>
      </dgm:t>
    </dgm:pt>
    <dgm:pt modelId="{4DBAFAAE-3164-47F7-B0B6-C585515FB1E3}" type="parTrans" cxnId="{FD12E3E1-F447-429E-B5DB-F2B4F816EF32}">
      <dgm:prSet/>
      <dgm:spPr/>
      <dgm:t>
        <a:bodyPr/>
        <a:lstStyle/>
        <a:p>
          <a:endParaRPr kumimoji="1" lang="ja-JP" altLang="en-US"/>
        </a:p>
      </dgm:t>
    </dgm:pt>
    <dgm:pt modelId="{31917A5D-162B-4D54-B654-7179BECA4049}" type="sibTrans" cxnId="{FD12E3E1-F447-429E-B5DB-F2B4F816EF32}">
      <dgm:prSet/>
      <dgm:spPr/>
      <dgm:t>
        <a:bodyPr/>
        <a:lstStyle/>
        <a:p>
          <a:endParaRPr kumimoji="1" lang="ja-JP" altLang="en-US"/>
        </a:p>
      </dgm:t>
    </dgm:pt>
    <dgm:pt modelId="{5B2B2CE4-E0F4-49A2-9E12-A5F730A350DF}">
      <dgm:prSet/>
      <dgm:spPr/>
      <dgm:t>
        <a:bodyPr/>
        <a:lstStyle/>
        <a:p>
          <a:r>
            <a:rPr lang="ja-JP" altLang="en-US" dirty="0"/>
            <a:t>置き忘れ</a:t>
          </a:r>
          <a:endParaRPr kumimoji="1" lang="ja-JP" altLang="en-US" dirty="0"/>
        </a:p>
      </dgm:t>
    </dgm:pt>
    <dgm:pt modelId="{5DE96751-CF57-4A51-8974-90C8A001EAAD}" type="parTrans" cxnId="{65478997-B12E-4096-AECD-CB45AF091366}">
      <dgm:prSet/>
      <dgm:spPr/>
      <dgm:t>
        <a:bodyPr/>
        <a:lstStyle/>
        <a:p>
          <a:endParaRPr kumimoji="1" lang="ja-JP" altLang="en-US"/>
        </a:p>
      </dgm:t>
    </dgm:pt>
    <dgm:pt modelId="{CA8464F4-6A52-4354-BF63-FC443B87119E}" type="sibTrans" cxnId="{65478997-B12E-4096-AECD-CB45AF091366}">
      <dgm:prSet/>
      <dgm:spPr/>
      <dgm:t>
        <a:bodyPr/>
        <a:lstStyle/>
        <a:p>
          <a:endParaRPr kumimoji="1" lang="ja-JP" altLang="en-US"/>
        </a:p>
      </dgm:t>
    </dgm:pt>
    <dgm:pt modelId="{7A5AF1B9-2CB1-4BD2-B12C-795F2D4089BB}">
      <dgm:prSet/>
      <dgm:spPr/>
      <dgm:t>
        <a:bodyPr/>
        <a:lstStyle/>
        <a:p>
          <a:r>
            <a:rPr lang="ja-JP" altLang="en-US" dirty="0"/>
            <a:t>落下（服やカバンのポケット、車の座席・荷台等）</a:t>
          </a:r>
          <a:endParaRPr lang="en-US" altLang="ja-JP" dirty="0"/>
        </a:p>
      </dgm:t>
    </dgm:pt>
    <dgm:pt modelId="{D04D910B-4810-4F95-9AFE-9107AE0CD6F4}" type="parTrans" cxnId="{D8B493AF-3057-437E-9F8D-9963647079A5}">
      <dgm:prSet/>
      <dgm:spPr/>
      <dgm:t>
        <a:bodyPr/>
        <a:lstStyle/>
        <a:p>
          <a:endParaRPr kumimoji="1" lang="ja-JP" altLang="en-US"/>
        </a:p>
      </dgm:t>
    </dgm:pt>
    <dgm:pt modelId="{54B83CFD-6AC8-4670-9F91-63301443EF65}" type="sibTrans" cxnId="{D8B493AF-3057-437E-9F8D-9963647079A5}">
      <dgm:prSet/>
      <dgm:spPr/>
      <dgm:t>
        <a:bodyPr/>
        <a:lstStyle/>
        <a:p>
          <a:endParaRPr kumimoji="1" lang="ja-JP" altLang="en-US"/>
        </a:p>
      </dgm:t>
    </dgm:pt>
    <dgm:pt modelId="{0F808ADE-D96E-43BE-9CF1-647469FA9EB7}">
      <dgm:prSet/>
      <dgm:spPr/>
      <dgm:t>
        <a:bodyPr/>
        <a:lstStyle/>
        <a:p>
          <a:r>
            <a:rPr lang="ja-JP" altLang="en-US" dirty="0"/>
            <a:t>強風などの外的要因</a:t>
          </a:r>
          <a:endParaRPr lang="en-US" altLang="ja-JP" dirty="0"/>
        </a:p>
      </dgm:t>
    </dgm:pt>
    <dgm:pt modelId="{AB1936ED-2BA1-43E6-AF42-E06FC9DF74EE}" type="parTrans" cxnId="{CEA774A6-FCAA-42DC-AE57-F8D429BA249E}">
      <dgm:prSet/>
      <dgm:spPr/>
      <dgm:t>
        <a:bodyPr/>
        <a:lstStyle/>
        <a:p>
          <a:endParaRPr kumimoji="1" lang="ja-JP" altLang="en-US"/>
        </a:p>
      </dgm:t>
    </dgm:pt>
    <dgm:pt modelId="{37A41B92-20E0-4A81-9E59-03709F5CC696}" type="sibTrans" cxnId="{CEA774A6-FCAA-42DC-AE57-F8D429BA249E}">
      <dgm:prSet/>
      <dgm:spPr/>
      <dgm:t>
        <a:bodyPr/>
        <a:lstStyle/>
        <a:p>
          <a:endParaRPr kumimoji="1" lang="ja-JP" altLang="en-US"/>
        </a:p>
      </dgm:t>
    </dgm:pt>
    <dgm:pt modelId="{B670E6CE-2612-441D-B642-9985F6167881}">
      <dgm:prSet/>
      <dgm:spPr/>
      <dgm:t>
        <a:bodyPr/>
        <a:lstStyle/>
        <a:p>
          <a:r>
            <a:rPr lang="ja-JP" altLang="en-US" dirty="0"/>
            <a:t>移動時（置引き、ひったくり）</a:t>
          </a:r>
          <a:endParaRPr kumimoji="1" lang="ja-JP" altLang="en-US" dirty="0"/>
        </a:p>
      </dgm:t>
    </dgm:pt>
    <dgm:pt modelId="{5028A240-FF5F-49BC-B6CD-0A8645322435}" type="parTrans" cxnId="{C65A67B6-6E5C-4E36-97C4-99122430B2BD}">
      <dgm:prSet/>
      <dgm:spPr/>
      <dgm:t>
        <a:bodyPr/>
        <a:lstStyle/>
        <a:p>
          <a:endParaRPr kumimoji="1" lang="ja-JP" altLang="en-US"/>
        </a:p>
      </dgm:t>
    </dgm:pt>
    <dgm:pt modelId="{A9647A68-856D-449C-8544-AFCC4EBDBCCF}" type="sibTrans" cxnId="{C65A67B6-6E5C-4E36-97C4-99122430B2BD}">
      <dgm:prSet/>
      <dgm:spPr/>
      <dgm:t>
        <a:bodyPr/>
        <a:lstStyle/>
        <a:p>
          <a:endParaRPr kumimoji="1" lang="ja-JP" altLang="en-US"/>
        </a:p>
      </dgm:t>
    </dgm:pt>
    <dgm:pt modelId="{F4DBF536-38BD-44FA-879C-996BB4461E2C}">
      <dgm:prSet/>
      <dgm:spPr/>
      <dgm:t>
        <a:bodyPr/>
        <a:lstStyle/>
        <a:p>
          <a:r>
            <a:rPr lang="ja-JP" altLang="en-US" dirty="0"/>
            <a:t>車上荒らし</a:t>
          </a:r>
          <a:endParaRPr lang="en-US" altLang="ja-JP" dirty="0"/>
        </a:p>
      </dgm:t>
    </dgm:pt>
    <dgm:pt modelId="{8BAFEB2C-F5FA-4A71-BFE6-5FF77D06D8C3}" type="parTrans" cxnId="{9FF65124-B03E-46AA-88B4-47C54D7396F6}">
      <dgm:prSet/>
      <dgm:spPr/>
      <dgm:t>
        <a:bodyPr/>
        <a:lstStyle/>
        <a:p>
          <a:endParaRPr kumimoji="1" lang="ja-JP" altLang="en-US"/>
        </a:p>
      </dgm:t>
    </dgm:pt>
    <dgm:pt modelId="{DB271C3C-8440-4198-BC04-26E02A256317}" type="sibTrans" cxnId="{9FF65124-B03E-46AA-88B4-47C54D7396F6}">
      <dgm:prSet/>
      <dgm:spPr/>
      <dgm:t>
        <a:bodyPr/>
        <a:lstStyle/>
        <a:p>
          <a:endParaRPr kumimoji="1" lang="ja-JP" altLang="en-US"/>
        </a:p>
      </dgm:t>
    </dgm:pt>
    <dgm:pt modelId="{ADF13402-8A6A-44AA-BC12-E290B07CDAE5}">
      <dgm:prSet/>
      <dgm:spPr/>
      <dgm:t>
        <a:bodyPr/>
        <a:lstStyle/>
        <a:p>
          <a:r>
            <a:rPr lang="ja-JP" altLang="en-US" dirty="0"/>
            <a:t>事務所荒らし</a:t>
          </a:r>
        </a:p>
      </dgm:t>
    </dgm:pt>
    <dgm:pt modelId="{E2BF1262-C3ED-4301-B0EE-56C0DA13DBA4}" type="parTrans" cxnId="{51A9B05F-419F-4328-9A48-AF3A269CCD31}">
      <dgm:prSet/>
      <dgm:spPr/>
      <dgm:t>
        <a:bodyPr/>
        <a:lstStyle/>
        <a:p>
          <a:endParaRPr kumimoji="1" lang="ja-JP" altLang="en-US"/>
        </a:p>
      </dgm:t>
    </dgm:pt>
    <dgm:pt modelId="{45593642-E4C7-4733-88F9-8CB45F3E6367}" type="sibTrans" cxnId="{51A9B05F-419F-4328-9A48-AF3A269CCD31}">
      <dgm:prSet/>
      <dgm:spPr/>
      <dgm:t>
        <a:bodyPr/>
        <a:lstStyle/>
        <a:p>
          <a:endParaRPr kumimoji="1" lang="ja-JP" altLang="en-US"/>
        </a:p>
      </dgm:t>
    </dgm:pt>
    <dgm:pt modelId="{7AAD17B2-EDF4-4660-B8BD-C9BCBE57C10F}" type="pres">
      <dgm:prSet presAssocID="{A4DE7597-F031-4BCA-81AE-0C7DDF6A370F}" presName="Name0" presStyleCnt="0">
        <dgm:presLayoutVars>
          <dgm:dir/>
          <dgm:animLvl val="lvl"/>
          <dgm:resizeHandles val="exact"/>
        </dgm:presLayoutVars>
      </dgm:prSet>
      <dgm:spPr/>
    </dgm:pt>
    <dgm:pt modelId="{00940658-BD6A-4ABC-ACF4-E068E0EC840E}" type="pres">
      <dgm:prSet presAssocID="{C3822741-FF40-4C92-A6C5-45A9C4F18FF6}" presName="composite" presStyleCnt="0"/>
      <dgm:spPr/>
    </dgm:pt>
    <dgm:pt modelId="{B5FECC3B-A730-4343-AFCD-70D0BAF422C4}" type="pres">
      <dgm:prSet presAssocID="{C3822741-FF40-4C92-A6C5-45A9C4F18FF6}" presName="parTx" presStyleLbl="alignNode1" presStyleIdx="0" presStyleCnt="3" custLinFactNeighborY="-37410">
        <dgm:presLayoutVars>
          <dgm:chMax val="0"/>
          <dgm:chPref val="0"/>
          <dgm:bulletEnabled val="1"/>
        </dgm:presLayoutVars>
      </dgm:prSet>
      <dgm:spPr/>
    </dgm:pt>
    <dgm:pt modelId="{4BCA0D7F-9BA9-4942-82B3-D882FDEB1098}" type="pres">
      <dgm:prSet presAssocID="{C3822741-FF40-4C92-A6C5-45A9C4F18FF6}" presName="desTx" presStyleLbl="alignAccFollowNode1" presStyleIdx="0" presStyleCnt="3" custLinFactNeighborY="-14358">
        <dgm:presLayoutVars>
          <dgm:bulletEnabled val="1"/>
        </dgm:presLayoutVars>
      </dgm:prSet>
      <dgm:spPr/>
    </dgm:pt>
    <dgm:pt modelId="{7076B916-B3B2-43F4-8378-22437AD140A2}" type="pres">
      <dgm:prSet presAssocID="{290C7B8D-820E-452C-BCA0-C67C12DCD891}" presName="space" presStyleCnt="0"/>
      <dgm:spPr/>
    </dgm:pt>
    <dgm:pt modelId="{6DD091B5-5322-4AE6-9346-F8085476ED75}" type="pres">
      <dgm:prSet presAssocID="{159E6155-AF7C-4D29-900C-3BB29CCB9544}" presName="composite" presStyleCnt="0"/>
      <dgm:spPr/>
    </dgm:pt>
    <dgm:pt modelId="{57A3FB68-0636-4750-A014-0DF71729BEB6}" type="pres">
      <dgm:prSet presAssocID="{159E6155-AF7C-4D29-900C-3BB29CCB9544}" presName="parTx" presStyleLbl="alignNode1" presStyleIdx="1" presStyleCnt="3" custLinFactNeighborY="-37410">
        <dgm:presLayoutVars>
          <dgm:chMax val="0"/>
          <dgm:chPref val="0"/>
          <dgm:bulletEnabled val="1"/>
        </dgm:presLayoutVars>
      </dgm:prSet>
      <dgm:spPr/>
    </dgm:pt>
    <dgm:pt modelId="{5EC25DDD-F0A3-44B7-9C3B-516CA1B349E3}" type="pres">
      <dgm:prSet presAssocID="{159E6155-AF7C-4D29-900C-3BB29CCB9544}" presName="desTx" presStyleLbl="alignAccFollowNode1" presStyleIdx="1" presStyleCnt="3" custLinFactNeighborY="-14358">
        <dgm:presLayoutVars>
          <dgm:bulletEnabled val="1"/>
        </dgm:presLayoutVars>
      </dgm:prSet>
      <dgm:spPr/>
    </dgm:pt>
    <dgm:pt modelId="{0098B13B-8011-4C16-8A2B-A22F1BE5B38A}" type="pres">
      <dgm:prSet presAssocID="{95A8BCF9-0C77-4373-9FD2-8D18663E2706}" presName="space" presStyleCnt="0"/>
      <dgm:spPr/>
    </dgm:pt>
    <dgm:pt modelId="{1DDB5E20-E5B7-482E-951A-98200BD67665}" type="pres">
      <dgm:prSet presAssocID="{7F5D0BB3-8173-44E0-A0C1-08BCCD5D6A18}" presName="composite" presStyleCnt="0"/>
      <dgm:spPr/>
    </dgm:pt>
    <dgm:pt modelId="{EA263D71-EBF6-41D0-94F1-C64D984BC365}" type="pres">
      <dgm:prSet presAssocID="{7F5D0BB3-8173-44E0-A0C1-08BCCD5D6A18}" presName="parTx" presStyleLbl="alignNode1" presStyleIdx="2" presStyleCnt="3" custLinFactNeighborY="-37410">
        <dgm:presLayoutVars>
          <dgm:chMax val="0"/>
          <dgm:chPref val="0"/>
          <dgm:bulletEnabled val="1"/>
        </dgm:presLayoutVars>
      </dgm:prSet>
      <dgm:spPr/>
    </dgm:pt>
    <dgm:pt modelId="{70B1C04D-A723-4F41-88F7-14F64165DA2C}" type="pres">
      <dgm:prSet presAssocID="{7F5D0BB3-8173-44E0-A0C1-08BCCD5D6A18}" presName="desTx" presStyleLbl="alignAccFollowNode1" presStyleIdx="2" presStyleCnt="3" custLinFactNeighborY="-14358">
        <dgm:presLayoutVars>
          <dgm:bulletEnabled val="1"/>
        </dgm:presLayoutVars>
      </dgm:prSet>
      <dgm:spPr/>
    </dgm:pt>
  </dgm:ptLst>
  <dgm:cxnLst>
    <dgm:cxn modelId="{CDBA1E04-DB90-443F-BA11-FB41F4A5A6DA}" type="presOf" srcId="{0F808ADE-D96E-43BE-9CF1-647469FA9EB7}" destId="{5EC25DDD-F0A3-44B7-9C3B-516CA1B349E3}" srcOrd="0" destOrd="2" presId="urn:microsoft.com/office/officeart/2005/8/layout/hList1"/>
    <dgm:cxn modelId="{E0837D0A-6B96-446D-A860-1AB0216D6FF1}" type="presOf" srcId="{A4DE7597-F031-4BCA-81AE-0C7DDF6A370F}" destId="{7AAD17B2-EDF4-4660-B8BD-C9BCBE57C10F}" srcOrd="0" destOrd="0" presId="urn:microsoft.com/office/officeart/2005/8/layout/hList1"/>
    <dgm:cxn modelId="{977D2210-83DC-4402-B368-AA9C4DB86378}" type="presOf" srcId="{7A5AF1B9-2CB1-4BD2-B12C-795F2D4089BB}" destId="{5EC25DDD-F0A3-44B7-9C3B-516CA1B349E3}" srcOrd="0" destOrd="1" presId="urn:microsoft.com/office/officeart/2005/8/layout/hList1"/>
    <dgm:cxn modelId="{2710F618-50C3-4575-86AA-0868C6AE1097}" type="presOf" srcId="{159E6155-AF7C-4D29-900C-3BB29CCB9544}" destId="{57A3FB68-0636-4750-A014-0DF71729BEB6}" srcOrd="0" destOrd="0" presId="urn:microsoft.com/office/officeart/2005/8/layout/hList1"/>
    <dgm:cxn modelId="{D4B3E919-95AA-42EC-B057-7D5CF6C6A1C1}" type="presOf" srcId="{B670E6CE-2612-441D-B642-9985F6167881}" destId="{70B1C04D-A723-4F41-88F7-14F64165DA2C}" srcOrd="0" destOrd="0" presId="urn:microsoft.com/office/officeart/2005/8/layout/hList1"/>
    <dgm:cxn modelId="{9FF65124-B03E-46AA-88B4-47C54D7396F6}" srcId="{7F5D0BB3-8173-44E0-A0C1-08BCCD5D6A18}" destId="{F4DBF536-38BD-44FA-879C-996BB4461E2C}" srcOrd="1" destOrd="0" parTransId="{8BAFEB2C-F5FA-4A71-BFE6-5FF77D06D8C3}" sibTransId="{DB271C3C-8440-4198-BC04-26E02A256317}"/>
    <dgm:cxn modelId="{D59A1E27-C9BA-4720-AF1C-F5A0EA05A8C5}" type="presOf" srcId="{C3822741-FF40-4C92-A6C5-45A9C4F18FF6}" destId="{B5FECC3B-A730-4343-AFCD-70D0BAF422C4}" srcOrd="0" destOrd="0" presId="urn:microsoft.com/office/officeart/2005/8/layout/hList1"/>
    <dgm:cxn modelId="{45EC423C-3C95-416E-B62F-D14579B270BD}" srcId="{A4DE7597-F031-4BCA-81AE-0C7DDF6A370F}" destId="{7F5D0BB3-8173-44E0-A0C1-08BCCD5D6A18}" srcOrd="2" destOrd="0" parTransId="{A4C8D8D1-6A36-4015-9C2D-E60A81053C00}" sibTransId="{7F29CD30-730C-43D5-B919-0DC84D20B374}"/>
    <dgm:cxn modelId="{0EF4135C-3E22-445B-8699-803B4D790B83}" type="presOf" srcId="{7F5D0BB3-8173-44E0-A0C1-08BCCD5D6A18}" destId="{EA263D71-EBF6-41D0-94F1-C64D984BC365}" srcOrd="0" destOrd="0" presId="urn:microsoft.com/office/officeart/2005/8/layout/hList1"/>
    <dgm:cxn modelId="{51A9B05F-419F-4328-9A48-AF3A269CCD31}" srcId="{7F5D0BB3-8173-44E0-A0C1-08BCCD5D6A18}" destId="{ADF13402-8A6A-44AA-BC12-E290B07CDAE5}" srcOrd="2" destOrd="0" parTransId="{E2BF1262-C3ED-4301-B0EE-56C0DA13DBA4}" sibTransId="{45593642-E4C7-4733-88F9-8CB45F3E6367}"/>
    <dgm:cxn modelId="{64E83468-4BF4-44DC-9428-41DECE75989B}" type="presOf" srcId="{C7F0F7A3-2B7E-40CE-925C-384142A84157}" destId="{4BCA0D7F-9BA9-4942-82B3-D882FDEB1098}" srcOrd="0" destOrd="0" presId="urn:microsoft.com/office/officeart/2005/8/layout/hList1"/>
    <dgm:cxn modelId="{100C7568-F797-49FE-8FF2-65400F5431C0}" type="presOf" srcId="{5B2B2CE4-E0F4-49A2-9E12-A5F730A350DF}" destId="{5EC25DDD-F0A3-44B7-9C3B-516CA1B349E3}" srcOrd="0" destOrd="0" presId="urn:microsoft.com/office/officeart/2005/8/layout/hList1"/>
    <dgm:cxn modelId="{067E6E4D-5C0C-4063-A611-FA6A1317D8A3}" srcId="{A4DE7597-F031-4BCA-81AE-0C7DDF6A370F}" destId="{159E6155-AF7C-4D29-900C-3BB29CCB9544}" srcOrd="1" destOrd="0" parTransId="{D9974901-62E6-43BE-8894-0887AB285FB1}" sibTransId="{95A8BCF9-0C77-4373-9FD2-8D18663E2706}"/>
    <dgm:cxn modelId="{65478997-B12E-4096-AECD-CB45AF091366}" srcId="{159E6155-AF7C-4D29-900C-3BB29CCB9544}" destId="{5B2B2CE4-E0F4-49A2-9E12-A5F730A350DF}" srcOrd="0" destOrd="0" parTransId="{5DE96751-CF57-4A51-8974-90C8A001EAAD}" sibTransId="{CA8464F4-6A52-4354-BF63-FC443B87119E}"/>
    <dgm:cxn modelId="{CEA774A6-FCAA-42DC-AE57-F8D429BA249E}" srcId="{159E6155-AF7C-4D29-900C-3BB29CCB9544}" destId="{0F808ADE-D96E-43BE-9CF1-647469FA9EB7}" srcOrd="2" destOrd="0" parTransId="{AB1936ED-2BA1-43E6-AF42-E06FC9DF74EE}" sibTransId="{37A41B92-20E0-4A81-9E59-03709F5CC696}"/>
    <dgm:cxn modelId="{D8B493AF-3057-437E-9F8D-9963647079A5}" srcId="{159E6155-AF7C-4D29-900C-3BB29CCB9544}" destId="{7A5AF1B9-2CB1-4BD2-B12C-795F2D4089BB}" srcOrd="1" destOrd="0" parTransId="{D04D910B-4810-4F95-9AFE-9107AE0CD6F4}" sibTransId="{54B83CFD-6AC8-4670-9F91-63301443EF65}"/>
    <dgm:cxn modelId="{C65A67B6-6E5C-4E36-97C4-99122430B2BD}" srcId="{7F5D0BB3-8173-44E0-A0C1-08BCCD5D6A18}" destId="{B670E6CE-2612-441D-B642-9985F6167881}" srcOrd="0" destOrd="0" parTransId="{5028A240-FF5F-49BC-B6CD-0A8645322435}" sibTransId="{A9647A68-856D-449C-8544-AFCC4EBDBCCF}"/>
    <dgm:cxn modelId="{3CE88BD1-79D2-42F9-A85E-6D94C200D697}" type="presOf" srcId="{ADF13402-8A6A-44AA-BC12-E290B07CDAE5}" destId="{70B1C04D-A723-4F41-88F7-14F64165DA2C}" srcOrd="0" destOrd="2" presId="urn:microsoft.com/office/officeart/2005/8/layout/hList1"/>
    <dgm:cxn modelId="{FD12E3E1-F447-429E-B5DB-F2B4F816EF32}" srcId="{C3822741-FF40-4C92-A6C5-45A9C4F18FF6}" destId="{C7F0F7A3-2B7E-40CE-925C-384142A84157}" srcOrd="0" destOrd="0" parTransId="{4DBAFAAE-3164-47F7-B0B6-C585515FB1E3}" sibTransId="{31917A5D-162B-4D54-B654-7179BECA4049}"/>
    <dgm:cxn modelId="{265CDFE9-CE04-4EEA-89C5-3DA53211B48E}" srcId="{A4DE7597-F031-4BCA-81AE-0C7DDF6A370F}" destId="{C3822741-FF40-4C92-A6C5-45A9C4F18FF6}" srcOrd="0" destOrd="0" parTransId="{B464CCA2-DE25-43F0-89AE-76B8DFBB324E}" sibTransId="{290C7B8D-820E-452C-BCA0-C67C12DCD891}"/>
    <dgm:cxn modelId="{F50936F0-2606-4CB7-BF82-474A62E0CA09}" type="presOf" srcId="{F4DBF536-38BD-44FA-879C-996BB4461E2C}" destId="{70B1C04D-A723-4F41-88F7-14F64165DA2C}" srcOrd="0" destOrd="1" presId="urn:microsoft.com/office/officeart/2005/8/layout/hList1"/>
    <dgm:cxn modelId="{E4465A27-A329-48FB-8276-2D1A8F0CED27}" type="presParOf" srcId="{7AAD17B2-EDF4-4660-B8BD-C9BCBE57C10F}" destId="{00940658-BD6A-4ABC-ACF4-E068E0EC840E}" srcOrd="0" destOrd="0" presId="urn:microsoft.com/office/officeart/2005/8/layout/hList1"/>
    <dgm:cxn modelId="{3FA1F33B-1C90-4891-86B1-FBBF52EEC1B7}" type="presParOf" srcId="{00940658-BD6A-4ABC-ACF4-E068E0EC840E}" destId="{B5FECC3B-A730-4343-AFCD-70D0BAF422C4}" srcOrd="0" destOrd="0" presId="urn:microsoft.com/office/officeart/2005/8/layout/hList1"/>
    <dgm:cxn modelId="{35FFD5AB-F50B-4B76-B078-594F800E6F62}" type="presParOf" srcId="{00940658-BD6A-4ABC-ACF4-E068E0EC840E}" destId="{4BCA0D7F-9BA9-4942-82B3-D882FDEB1098}" srcOrd="1" destOrd="0" presId="urn:microsoft.com/office/officeart/2005/8/layout/hList1"/>
    <dgm:cxn modelId="{53CE313C-8C5F-4F84-8579-4B9B96A076B5}" type="presParOf" srcId="{7AAD17B2-EDF4-4660-B8BD-C9BCBE57C10F}" destId="{7076B916-B3B2-43F4-8378-22437AD140A2}" srcOrd="1" destOrd="0" presId="urn:microsoft.com/office/officeart/2005/8/layout/hList1"/>
    <dgm:cxn modelId="{0A16A6F4-51B7-4D78-9BBF-0A48B2C3CD48}" type="presParOf" srcId="{7AAD17B2-EDF4-4660-B8BD-C9BCBE57C10F}" destId="{6DD091B5-5322-4AE6-9346-F8085476ED75}" srcOrd="2" destOrd="0" presId="urn:microsoft.com/office/officeart/2005/8/layout/hList1"/>
    <dgm:cxn modelId="{8391B3E1-9302-43A9-9387-4CD17756C623}" type="presParOf" srcId="{6DD091B5-5322-4AE6-9346-F8085476ED75}" destId="{57A3FB68-0636-4750-A014-0DF71729BEB6}" srcOrd="0" destOrd="0" presId="urn:microsoft.com/office/officeart/2005/8/layout/hList1"/>
    <dgm:cxn modelId="{734EAC97-7DAA-4904-A4BC-596B264143DD}" type="presParOf" srcId="{6DD091B5-5322-4AE6-9346-F8085476ED75}" destId="{5EC25DDD-F0A3-44B7-9C3B-516CA1B349E3}" srcOrd="1" destOrd="0" presId="urn:microsoft.com/office/officeart/2005/8/layout/hList1"/>
    <dgm:cxn modelId="{0BD49B0C-A940-4A77-9243-DA1E404411A1}" type="presParOf" srcId="{7AAD17B2-EDF4-4660-B8BD-C9BCBE57C10F}" destId="{0098B13B-8011-4C16-8A2B-A22F1BE5B38A}" srcOrd="3" destOrd="0" presId="urn:microsoft.com/office/officeart/2005/8/layout/hList1"/>
    <dgm:cxn modelId="{7D507D85-E5AB-47E2-BD8E-5BE2D5C2494A}" type="presParOf" srcId="{7AAD17B2-EDF4-4660-B8BD-C9BCBE57C10F}" destId="{1DDB5E20-E5B7-482E-951A-98200BD67665}" srcOrd="4" destOrd="0" presId="urn:microsoft.com/office/officeart/2005/8/layout/hList1"/>
    <dgm:cxn modelId="{ACD3ABA0-2BFD-459C-B09E-42AE1FA68B49}" type="presParOf" srcId="{1DDB5E20-E5B7-482E-951A-98200BD67665}" destId="{EA263D71-EBF6-41D0-94F1-C64D984BC365}" srcOrd="0" destOrd="0" presId="urn:microsoft.com/office/officeart/2005/8/layout/hList1"/>
    <dgm:cxn modelId="{B97CBFB2-A9FC-4EB7-98EC-A833611C3F10}" type="presParOf" srcId="{1DDB5E20-E5B7-482E-951A-98200BD67665}" destId="{70B1C04D-A723-4F41-88F7-14F64165DA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2A9D39-6368-4F33-B855-0A597F6528D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kumimoji="1" lang="ja-JP" altLang="en-US"/>
        </a:p>
      </dgm:t>
    </dgm:pt>
    <dgm:pt modelId="{A2C9E89B-2833-4C41-8F9F-62719FEF7850}">
      <dgm:prSet/>
      <dgm:spPr/>
      <dgm:t>
        <a:bodyPr/>
        <a:lstStyle/>
        <a:p>
          <a:r>
            <a:rPr kumimoji="1" lang="ja-JP" dirty="0"/>
            <a:t>管理の不手際によるもの</a:t>
          </a:r>
          <a:endParaRPr lang="ja-JP" dirty="0"/>
        </a:p>
      </dgm:t>
    </dgm:pt>
    <dgm:pt modelId="{AAC86CA9-F718-4F37-9DE2-EFC16E596F37}" type="parTrans" cxnId="{C5A271E5-2918-4504-BC51-3E5432F6D93E}">
      <dgm:prSet/>
      <dgm:spPr/>
      <dgm:t>
        <a:bodyPr/>
        <a:lstStyle/>
        <a:p>
          <a:endParaRPr kumimoji="1" lang="ja-JP" altLang="en-US"/>
        </a:p>
      </dgm:t>
    </dgm:pt>
    <dgm:pt modelId="{57298D69-15D4-413D-962F-AFBF24C65126}" type="sibTrans" cxnId="{C5A271E5-2918-4504-BC51-3E5432F6D93E}">
      <dgm:prSet/>
      <dgm:spPr/>
      <dgm:t>
        <a:bodyPr/>
        <a:lstStyle/>
        <a:p>
          <a:endParaRPr kumimoji="1" lang="ja-JP" altLang="en-US"/>
        </a:p>
      </dgm:t>
    </dgm:pt>
    <dgm:pt modelId="{538DB91A-400D-44DB-8EB8-0FD2431B4C48}">
      <dgm:prSet/>
      <dgm:spPr/>
      <dgm:t>
        <a:bodyPr rIns="1440000"/>
        <a:lstStyle/>
        <a:p>
          <a:r>
            <a:rPr kumimoji="1" lang="ja-JP" dirty="0"/>
            <a:t>処理手順通りに作業をせず、「とりあえず」手近なところに置いた書類が無くなった。</a:t>
          </a:r>
          <a:endParaRPr lang="ja-JP" dirty="0"/>
        </a:p>
      </dgm:t>
    </dgm:pt>
    <dgm:pt modelId="{EBC5817A-479C-4E53-9643-02A2F71D0502}" type="parTrans" cxnId="{07617DC8-88DA-42C8-BCD4-AC0CDB0CF7C7}">
      <dgm:prSet/>
      <dgm:spPr/>
      <dgm:t>
        <a:bodyPr/>
        <a:lstStyle/>
        <a:p>
          <a:endParaRPr kumimoji="1" lang="ja-JP" altLang="en-US"/>
        </a:p>
      </dgm:t>
    </dgm:pt>
    <dgm:pt modelId="{3DDB6C2F-0CB5-4747-9FF9-ADD1514B411C}" type="sibTrans" cxnId="{07617DC8-88DA-42C8-BCD4-AC0CDB0CF7C7}">
      <dgm:prSet/>
      <dgm:spPr/>
      <dgm:t>
        <a:bodyPr/>
        <a:lstStyle/>
        <a:p>
          <a:endParaRPr kumimoji="1" lang="ja-JP" altLang="en-US"/>
        </a:p>
      </dgm:t>
    </dgm:pt>
    <dgm:pt modelId="{51174AF0-B945-4383-81AD-F87F53EB8066}">
      <dgm:prSet/>
      <dgm:spPr/>
      <dgm:t>
        <a:bodyPr rIns="1440000"/>
        <a:lstStyle/>
        <a:p>
          <a:r>
            <a:rPr kumimoji="1" lang="ja-JP" dirty="0"/>
            <a:t>担当者不在中に席に置かれた書類が、担当者に渡らず所在不明になった。</a:t>
          </a:r>
          <a:endParaRPr lang="ja-JP" dirty="0"/>
        </a:p>
      </dgm:t>
    </dgm:pt>
    <dgm:pt modelId="{AE121BB8-8708-4D9D-AEC1-B8D473A11BA5}" type="parTrans" cxnId="{9B4716DD-A5A2-4ED2-941C-499C72667F7A}">
      <dgm:prSet/>
      <dgm:spPr/>
      <dgm:t>
        <a:bodyPr/>
        <a:lstStyle/>
        <a:p>
          <a:endParaRPr kumimoji="1" lang="ja-JP" altLang="en-US"/>
        </a:p>
      </dgm:t>
    </dgm:pt>
    <dgm:pt modelId="{F1F8A602-7B82-4EA2-8AAC-280199180305}" type="sibTrans" cxnId="{9B4716DD-A5A2-4ED2-941C-499C72667F7A}">
      <dgm:prSet/>
      <dgm:spPr/>
      <dgm:t>
        <a:bodyPr/>
        <a:lstStyle/>
        <a:p>
          <a:endParaRPr kumimoji="1" lang="ja-JP" altLang="en-US"/>
        </a:p>
      </dgm:t>
    </dgm:pt>
    <dgm:pt modelId="{AFC8337F-6176-47D1-A994-13C355143227}">
      <dgm:prSet/>
      <dgm:spPr/>
      <dgm:t>
        <a:bodyPr rIns="1440000"/>
        <a:lstStyle/>
        <a:p>
          <a:r>
            <a:rPr kumimoji="1" lang="ja-JP" dirty="0"/>
            <a:t>誤仕分けや混入により、適切な場所に保管されておらず所在不明になった。</a:t>
          </a:r>
          <a:endParaRPr lang="ja-JP" dirty="0"/>
        </a:p>
      </dgm:t>
    </dgm:pt>
    <dgm:pt modelId="{40E43322-281B-4DBA-82F8-3ECB2A22D784}" type="parTrans" cxnId="{23A6B92A-B6FD-4850-9896-062B6FE44BF4}">
      <dgm:prSet/>
      <dgm:spPr/>
      <dgm:t>
        <a:bodyPr/>
        <a:lstStyle/>
        <a:p>
          <a:endParaRPr kumimoji="1" lang="ja-JP" altLang="en-US"/>
        </a:p>
      </dgm:t>
    </dgm:pt>
    <dgm:pt modelId="{D24F9616-12B3-4AE1-A78A-B781D8C0B993}" type="sibTrans" cxnId="{23A6B92A-B6FD-4850-9896-062B6FE44BF4}">
      <dgm:prSet/>
      <dgm:spPr/>
      <dgm:t>
        <a:bodyPr/>
        <a:lstStyle/>
        <a:p>
          <a:endParaRPr kumimoji="1" lang="ja-JP" altLang="en-US"/>
        </a:p>
      </dgm:t>
    </dgm:pt>
    <dgm:pt modelId="{D91A058A-5CEB-4E5B-A369-46E913AD54F6}">
      <dgm:prSet/>
      <dgm:spPr/>
      <dgm:t>
        <a:bodyPr rIns="1440000"/>
        <a:lstStyle/>
        <a:p>
          <a:r>
            <a:rPr kumimoji="1" lang="ja-JP" dirty="0"/>
            <a:t>必要書類を不要と勘違いして処分した。</a:t>
          </a:r>
          <a:endParaRPr lang="ja-JP" dirty="0"/>
        </a:p>
      </dgm:t>
    </dgm:pt>
    <dgm:pt modelId="{C9575E18-E77D-426B-AFA2-757BAC4C5F73}" type="parTrans" cxnId="{692EF65B-5303-415A-850F-744A267AED73}">
      <dgm:prSet/>
      <dgm:spPr/>
      <dgm:t>
        <a:bodyPr/>
        <a:lstStyle/>
        <a:p>
          <a:endParaRPr kumimoji="1" lang="ja-JP" altLang="en-US"/>
        </a:p>
      </dgm:t>
    </dgm:pt>
    <dgm:pt modelId="{5AD7F129-BD9A-4674-9E57-A488E3775FF1}" type="sibTrans" cxnId="{692EF65B-5303-415A-850F-744A267AED73}">
      <dgm:prSet/>
      <dgm:spPr/>
      <dgm:t>
        <a:bodyPr/>
        <a:lstStyle/>
        <a:p>
          <a:endParaRPr kumimoji="1" lang="ja-JP" altLang="en-US"/>
        </a:p>
      </dgm:t>
    </dgm:pt>
    <dgm:pt modelId="{9BA189DF-2A04-45B8-9032-0446F22698FC}">
      <dgm:prSet/>
      <dgm:spPr/>
      <dgm:t>
        <a:bodyPr rIns="1440000"/>
        <a:lstStyle/>
        <a:p>
          <a:r>
            <a:rPr kumimoji="1" lang="ja-JP" dirty="0"/>
            <a:t>封筒に残っていた書類を、封筒と一緒にシュレッダーにかけてしまった。</a:t>
          </a:r>
          <a:endParaRPr lang="ja-JP" dirty="0"/>
        </a:p>
      </dgm:t>
    </dgm:pt>
    <dgm:pt modelId="{B123BB68-736B-4435-BDCA-D6157351886C}" type="parTrans" cxnId="{2C7AEB25-3028-4398-8E60-CEEAB7CDEF10}">
      <dgm:prSet/>
      <dgm:spPr/>
      <dgm:t>
        <a:bodyPr/>
        <a:lstStyle/>
        <a:p>
          <a:endParaRPr kumimoji="1" lang="ja-JP" altLang="en-US"/>
        </a:p>
      </dgm:t>
    </dgm:pt>
    <dgm:pt modelId="{2843B3FE-5743-417F-A822-149B55A42D6E}" type="sibTrans" cxnId="{2C7AEB25-3028-4398-8E60-CEEAB7CDEF10}">
      <dgm:prSet/>
      <dgm:spPr/>
      <dgm:t>
        <a:bodyPr/>
        <a:lstStyle/>
        <a:p>
          <a:endParaRPr kumimoji="1" lang="ja-JP" altLang="en-US"/>
        </a:p>
      </dgm:t>
    </dgm:pt>
    <dgm:pt modelId="{88672A60-9D23-4C6C-84D5-5D078B78FF8E}" type="pres">
      <dgm:prSet presAssocID="{562A9D39-6368-4F33-B855-0A597F6528DE}" presName="linear" presStyleCnt="0">
        <dgm:presLayoutVars>
          <dgm:dir/>
          <dgm:animLvl val="lvl"/>
          <dgm:resizeHandles val="exact"/>
        </dgm:presLayoutVars>
      </dgm:prSet>
      <dgm:spPr/>
    </dgm:pt>
    <dgm:pt modelId="{E9DE9938-10FB-4AEF-A3C6-F0EC52807DD6}" type="pres">
      <dgm:prSet presAssocID="{A2C9E89B-2833-4C41-8F9F-62719FEF7850}" presName="parentLin" presStyleCnt="0"/>
      <dgm:spPr/>
    </dgm:pt>
    <dgm:pt modelId="{31B4491A-5602-48B0-BFA6-810DDEECEE65}" type="pres">
      <dgm:prSet presAssocID="{A2C9E89B-2833-4C41-8F9F-62719FEF7850}" presName="parentLeftMargin" presStyleLbl="node1" presStyleIdx="0" presStyleCnt="1"/>
      <dgm:spPr/>
    </dgm:pt>
    <dgm:pt modelId="{9D2B4891-6F2C-4E91-A903-A2CABF8889EC}" type="pres">
      <dgm:prSet presAssocID="{A2C9E89B-2833-4C41-8F9F-62719FEF7850}" presName="parentText" presStyleLbl="node1" presStyleIdx="0" presStyleCnt="1">
        <dgm:presLayoutVars>
          <dgm:chMax val="0"/>
          <dgm:bulletEnabled val="1"/>
        </dgm:presLayoutVars>
      </dgm:prSet>
      <dgm:spPr/>
    </dgm:pt>
    <dgm:pt modelId="{B30BB886-1FE7-41E1-A0D0-FEB1114BC51E}" type="pres">
      <dgm:prSet presAssocID="{A2C9E89B-2833-4C41-8F9F-62719FEF7850}" presName="negativeSpace" presStyleCnt="0"/>
      <dgm:spPr/>
    </dgm:pt>
    <dgm:pt modelId="{D9D509CE-1F41-4EDB-82FF-736A7FBC9FE9}" type="pres">
      <dgm:prSet presAssocID="{A2C9E89B-2833-4C41-8F9F-62719FEF7850}" presName="childText" presStyleLbl="conFgAcc1" presStyleIdx="0" presStyleCnt="1">
        <dgm:presLayoutVars>
          <dgm:bulletEnabled val="1"/>
        </dgm:presLayoutVars>
      </dgm:prSet>
      <dgm:spPr/>
    </dgm:pt>
  </dgm:ptLst>
  <dgm:cxnLst>
    <dgm:cxn modelId="{86733A0D-4A46-478B-84D0-F1EE8EE12A09}" type="presOf" srcId="{D91A058A-5CEB-4E5B-A369-46E913AD54F6}" destId="{D9D509CE-1F41-4EDB-82FF-736A7FBC9FE9}" srcOrd="0" destOrd="3" presId="urn:microsoft.com/office/officeart/2005/8/layout/list1"/>
    <dgm:cxn modelId="{2C7AEB25-3028-4398-8E60-CEEAB7CDEF10}" srcId="{A2C9E89B-2833-4C41-8F9F-62719FEF7850}" destId="{9BA189DF-2A04-45B8-9032-0446F22698FC}" srcOrd="4" destOrd="0" parTransId="{B123BB68-736B-4435-BDCA-D6157351886C}" sibTransId="{2843B3FE-5743-417F-A822-149B55A42D6E}"/>
    <dgm:cxn modelId="{23A6B92A-B6FD-4850-9896-062B6FE44BF4}" srcId="{A2C9E89B-2833-4C41-8F9F-62719FEF7850}" destId="{AFC8337F-6176-47D1-A994-13C355143227}" srcOrd="2" destOrd="0" parTransId="{40E43322-281B-4DBA-82F8-3ECB2A22D784}" sibTransId="{D24F9616-12B3-4AE1-A78A-B781D8C0B993}"/>
    <dgm:cxn modelId="{F760A73D-03BD-446C-A897-80CA243760F0}" type="presOf" srcId="{562A9D39-6368-4F33-B855-0A597F6528DE}" destId="{88672A60-9D23-4C6C-84D5-5D078B78FF8E}" srcOrd="0" destOrd="0" presId="urn:microsoft.com/office/officeart/2005/8/layout/list1"/>
    <dgm:cxn modelId="{692EF65B-5303-415A-850F-744A267AED73}" srcId="{A2C9E89B-2833-4C41-8F9F-62719FEF7850}" destId="{D91A058A-5CEB-4E5B-A369-46E913AD54F6}" srcOrd="3" destOrd="0" parTransId="{C9575E18-E77D-426B-AFA2-757BAC4C5F73}" sibTransId="{5AD7F129-BD9A-4674-9E57-A488E3775FF1}"/>
    <dgm:cxn modelId="{EE028D5D-EA07-46A7-B75D-3A884BAB8222}" type="presOf" srcId="{538DB91A-400D-44DB-8EB8-0FD2431B4C48}" destId="{D9D509CE-1F41-4EDB-82FF-736A7FBC9FE9}" srcOrd="0" destOrd="0" presId="urn:microsoft.com/office/officeart/2005/8/layout/list1"/>
    <dgm:cxn modelId="{AC274348-9BD0-49CC-9B9F-EE2BB91CF4FB}" type="presOf" srcId="{51174AF0-B945-4383-81AD-F87F53EB8066}" destId="{D9D509CE-1F41-4EDB-82FF-736A7FBC9FE9}" srcOrd="0" destOrd="1" presId="urn:microsoft.com/office/officeart/2005/8/layout/list1"/>
    <dgm:cxn modelId="{9CDD035A-6106-4193-94C3-8B88E67611F6}" type="presOf" srcId="{A2C9E89B-2833-4C41-8F9F-62719FEF7850}" destId="{9D2B4891-6F2C-4E91-A903-A2CABF8889EC}" srcOrd="1" destOrd="0" presId="urn:microsoft.com/office/officeart/2005/8/layout/list1"/>
    <dgm:cxn modelId="{4D1934B8-E696-4AE2-87F1-AA6DE624301F}" type="presOf" srcId="{A2C9E89B-2833-4C41-8F9F-62719FEF7850}" destId="{31B4491A-5602-48B0-BFA6-810DDEECEE65}" srcOrd="0" destOrd="0" presId="urn:microsoft.com/office/officeart/2005/8/layout/list1"/>
    <dgm:cxn modelId="{9767AABE-0644-4ED0-A79A-C7E35CBAF727}" type="presOf" srcId="{9BA189DF-2A04-45B8-9032-0446F22698FC}" destId="{D9D509CE-1F41-4EDB-82FF-736A7FBC9FE9}" srcOrd="0" destOrd="4" presId="urn:microsoft.com/office/officeart/2005/8/layout/list1"/>
    <dgm:cxn modelId="{07617DC8-88DA-42C8-BCD4-AC0CDB0CF7C7}" srcId="{A2C9E89B-2833-4C41-8F9F-62719FEF7850}" destId="{538DB91A-400D-44DB-8EB8-0FD2431B4C48}" srcOrd="0" destOrd="0" parTransId="{EBC5817A-479C-4E53-9643-02A2F71D0502}" sibTransId="{3DDB6C2F-0CB5-4747-9FF9-ADD1514B411C}"/>
    <dgm:cxn modelId="{9B4716DD-A5A2-4ED2-941C-499C72667F7A}" srcId="{A2C9E89B-2833-4C41-8F9F-62719FEF7850}" destId="{51174AF0-B945-4383-81AD-F87F53EB8066}" srcOrd="1" destOrd="0" parTransId="{AE121BB8-8708-4D9D-AEC1-B8D473A11BA5}" sibTransId="{F1F8A602-7B82-4EA2-8AAC-280199180305}"/>
    <dgm:cxn modelId="{C5A271E5-2918-4504-BC51-3E5432F6D93E}" srcId="{562A9D39-6368-4F33-B855-0A597F6528DE}" destId="{A2C9E89B-2833-4C41-8F9F-62719FEF7850}" srcOrd="0" destOrd="0" parTransId="{AAC86CA9-F718-4F37-9DE2-EFC16E596F37}" sibTransId="{57298D69-15D4-413D-962F-AFBF24C65126}"/>
    <dgm:cxn modelId="{2889C7FC-2480-41F3-9BBD-4F5C40BAC547}" type="presOf" srcId="{AFC8337F-6176-47D1-A994-13C355143227}" destId="{D9D509CE-1F41-4EDB-82FF-736A7FBC9FE9}" srcOrd="0" destOrd="2" presId="urn:microsoft.com/office/officeart/2005/8/layout/list1"/>
    <dgm:cxn modelId="{6AB23812-EA46-421C-913C-35933E3D897C}" type="presParOf" srcId="{88672A60-9D23-4C6C-84D5-5D078B78FF8E}" destId="{E9DE9938-10FB-4AEF-A3C6-F0EC52807DD6}" srcOrd="0" destOrd="0" presId="urn:microsoft.com/office/officeart/2005/8/layout/list1"/>
    <dgm:cxn modelId="{8012B567-7D77-475A-9C95-56D7D5CB943A}" type="presParOf" srcId="{E9DE9938-10FB-4AEF-A3C6-F0EC52807DD6}" destId="{31B4491A-5602-48B0-BFA6-810DDEECEE65}" srcOrd="0" destOrd="0" presId="urn:microsoft.com/office/officeart/2005/8/layout/list1"/>
    <dgm:cxn modelId="{2216F4F9-9777-4ED3-857A-1A27BADEEE2C}" type="presParOf" srcId="{E9DE9938-10FB-4AEF-A3C6-F0EC52807DD6}" destId="{9D2B4891-6F2C-4E91-A903-A2CABF8889EC}" srcOrd="1" destOrd="0" presId="urn:microsoft.com/office/officeart/2005/8/layout/list1"/>
    <dgm:cxn modelId="{40A660E3-ECF1-4E71-B13B-14ECC37490D3}" type="presParOf" srcId="{88672A60-9D23-4C6C-84D5-5D078B78FF8E}" destId="{B30BB886-1FE7-41E1-A0D0-FEB1114BC51E}" srcOrd="1" destOrd="0" presId="urn:microsoft.com/office/officeart/2005/8/layout/list1"/>
    <dgm:cxn modelId="{3781FA9D-E798-4C39-9FA4-402359E504FE}" type="presParOf" srcId="{88672A60-9D23-4C6C-84D5-5D078B78FF8E}" destId="{D9D509CE-1F41-4EDB-82FF-736A7FBC9FE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674E69-C720-4892-B5FE-62DF7142FAA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92A6B6F6-AF5E-4163-BF91-28C14C5B04D5}">
      <dgm:prSet/>
      <dgm:spPr/>
      <dgm:t>
        <a:bodyPr/>
        <a:lstStyle/>
        <a:p>
          <a:r>
            <a:rPr lang="ja-JP" altLang="en-US" dirty="0"/>
            <a:t>置き忘れ</a:t>
          </a:r>
          <a:endParaRPr lang="ja-JP" dirty="0"/>
        </a:p>
      </dgm:t>
    </dgm:pt>
    <dgm:pt modelId="{06692099-692F-4F63-B6CA-4C575505431D}" type="parTrans" cxnId="{795B64B4-A102-48C5-8EE4-18CFD4B85A58}">
      <dgm:prSet/>
      <dgm:spPr/>
      <dgm:t>
        <a:bodyPr/>
        <a:lstStyle/>
        <a:p>
          <a:endParaRPr kumimoji="1" lang="ja-JP" altLang="en-US"/>
        </a:p>
      </dgm:t>
    </dgm:pt>
    <dgm:pt modelId="{534725CC-0887-40FF-8D12-CFCC721378F4}" type="sibTrans" cxnId="{795B64B4-A102-48C5-8EE4-18CFD4B85A58}">
      <dgm:prSet/>
      <dgm:spPr/>
      <dgm:t>
        <a:bodyPr/>
        <a:lstStyle/>
        <a:p>
          <a:endParaRPr kumimoji="1" lang="ja-JP" altLang="en-US"/>
        </a:p>
      </dgm:t>
    </dgm:pt>
    <dgm:pt modelId="{000DE908-AFBC-42A9-A83D-BE8F1A01711E}">
      <dgm:prSet/>
      <dgm:spPr/>
      <dgm:t>
        <a:bodyPr/>
        <a:lstStyle/>
        <a:p>
          <a:r>
            <a:rPr lang="ja-JP" altLang="en-US" dirty="0"/>
            <a:t>落下</a:t>
          </a:r>
          <a:endParaRPr lang="ja-JP" dirty="0"/>
        </a:p>
      </dgm:t>
    </dgm:pt>
    <dgm:pt modelId="{ECFFEBA1-4CFF-4E71-80AF-D68FB0B76C35}" type="parTrans" cxnId="{C90DEF1C-CD02-461F-866A-B9E6D063977B}">
      <dgm:prSet/>
      <dgm:spPr/>
      <dgm:t>
        <a:bodyPr/>
        <a:lstStyle/>
        <a:p>
          <a:endParaRPr kumimoji="1" lang="ja-JP" altLang="en-US"/>
        </a:p>
      </dgm:t>
    </dgm:pt>
    <dgm:pt modelId="{8BA81864-3D96-4617-B23B-E09EB9214FD5}" type="sibTrans" cxnId="{C90DEF1C-CD02-461F-866A-B9E6D063977B}">
      <dgm:prSet/>
      <dgm:spPr/>
      <dgm:t>
        <a:bodyPr/>
        <a:lstStyle/>
        <a:p>
          <a:endParaRPr kumimoji="1" lang="ja-JP" altLang="en-US"/>
        </a:p>
      </dgm:t>
    </dgm:pt>
    <dgm:pt modelId="{7EDD6067-BDF5-4B42-9363-A1AF254169A7}">
      <dgm:prSet/>
      <dgm:spPr/>
      <dgm:t>
        <a:bodyPr/>
        <a:lstStyle/>
        <a:p>
          <a:r>
            <a:rPr lang="ja-JP" altLang="en-US" dirty="0"/>
            <a:t>外的要因</a:t>
          </a:r>
          <a:endParaRPr lang="ja-JP" dirty="0"/>
        </a:p>
      </dgm:t>
    </dgm:pt>
    <dgm:pt modelId="{55A18D0A-E2BE-4976-AC6E-6AC1DE5291F2}" type="parTrans" cxnId="{1C5BA784-60A0-470B-8B43-5EAC4C41D4D0}">
      <dgm:prSet/>
      <dgm:spPr/>
      <dgm:t>
        <a:bodyPr/>
        <a:lstStyle/>
        <a:p>
          <a:endParaRPr kumimoji="1" lang="ja-JP" altLang="en-US"/>
        </a:p>
      </dgm:t>
    </dgm:pt>
    <dgm:pt modelId="{FEFEA353-9F49-41B9-96AE-4BCC4DF08AA8}" type="sibTrans" cxnId="{1C5BA784-60A0-470B-8B43-5EAC4C41D4D0}">
      <dgm:prSet/>
      <dgm:spPr/>
      <dgm:t>
        <a:bodyPr/>
        <a:lstStyle/>
        <a:p>
          <a:endParaRPr kumimoji="1" lang="ja-JP" altLang="en-US"/>
        </a:p>
      </dgm:t>
    </dgm:pt>
    <dgm:pt modelId="{702E46BA-7F3B-4D98-B76F-FAE6BF2878DA}">
      <dgm:prSet phldrT="[テキスト]"/>
      <dgm:spPr/>
      <dgm:t>
        <a:bodyPr/>
        <a:lstStyle/>
        <a:p>
          <a:r>
            <a:rPr kumimoji="1" lang="ja-JP" dirty="0"/>
            <a:t>外出先のトイレで</a:t>
          </a:r>
          <a:r>
            <a:rPr kumimoji="1" lang="ja-JP" altLang="en-US" dirty="0"/>
            <a:t>、</a:t>
          </a:r>
          <a:r>
            <a:rPr kumimoji="1" lang="ja-JP" dirty="0"/>
            <a:t>手を洗う際に携帯電話を置き忘れ</a:t>
          </a:r>
          <a:r>
            <a:rPr kumimoji="1" lang="ja-JP" altLang="en-US" dirty="0"/>
            <a:t>た</a:t>
          </a:r>
          <a:r>
            <a:rPr kumimoji="1" lang="ja-JP" dirty="0"/>
            <a:t>。</a:t>
          </a:r>
          <a:endParaRPr lang="ja-JP" dirty="0"/>
        </a:p>
      </dgm:t>
    </dgm:pt>
    <dgm:pt modelId="{C4247521-9AD2-4412-B1F0-AD64C2F8CD2D}" type="parTrans" cxnId="{CC9ABF29-AECE-4AF5-8344-505722A76DBC}">
      <dgm:prSet/>
      <dgm:spPr/>
      <dgm:t>
        <a:bodyPr/>
        <a:lstStyle/>
        <a:p>
          <a:endParaRPr kumimoji="1" lang="ja-JP" altLang="en-US"/>
        </a:p>
      </dgm:t>
    </dgm:pt>
    <dgm:pt modelId="{6B741763-B043-4C88-BDBD-EB7BE39C1754}" type="sibTrans" cxnId="{CC9ABF29-AECE-4AF5-8344-505722A76DBC}">
      <dgm:prSet/>
      <dgm:spPr/>
      <dgm:t>
        <a:bodyPr/>
        <a:lstStyle/>
        <a:p>
          <a:endParaRPr kumimoji="1" lang="ja-JP" altLang="en-US"/>
        </a:p>
      </dgm:t>
    </dgm:pt>
    <dgm:pt modelId="{9821352E-85B2-497C-8599-E21C2A20B334}">
      <dgm:prSet phldrT="[テキスト]"/>
      <dgm:spPr/>
      <dgm:t>
        <a:bodyPr/>
        <a:lstStyle/>
        <a:p>
          <a:r>
            <a:rPr kumimoji="1" lang="ja-JP" dirty="0"/>
            <a:t>電車で移動中、網棚に書類カバンを置いたのを忘れ、そのまま降りた</a:t>
          </a:r>
          <a:r>
            <a:rPr kumimoji="1" lang="ja-JP" altLang="en-US" dirty="0"/>
            <a:t>。</a:t>
          </a:r>
          <a:endParaRPr lang="ja-JP" dirty="0"/>
        </a:p>
      </dgm:t>
    </dgm:pt>
    <dgm:pt modelId="{F80CB0FA-4FB6-4686-819F-CE7F9FA54845}" type="parTrans" cxnId="{BA402CA3-7DA6-4E88-B60C-83DD895DEE22}">
      <dgm:prSet/>
      <dgm:spPr/>
      <dgm:t>
        <a:bodyPr/>
        <a:lstStyle/>
        <a:p>
          <a:endParaRPr kumimoji="1" lang="ja-JP" altLang="en-US"/>
        </a:p>
      </dgm:t>
    </dgm:pt>
    <dgm:pt modelId="{6285B53E-BC89-4168-A60D-EF126757EE75}" type="sibTrans" cxnId="{BA402CA3-7DA6-4E88-B60C-83DD895DEE22}">
      <dgm:prSet/>
      <dgm:spPr/>
      <dgm:t>
        <a:bodyPr/>
        <a:lstStyle/>
        <a:p>
          <a:endParaRPr kumimoji="1" lang="ja-JP" altLang="en-US"/>
        </a:p>
      </dgm:t>
    </dgm:pt>
    <dgm:pt modelId="{6ECB783B-211E-43EC-8136-DB49B3800E9F}">
      <dgm:prSet/>
      <dgm:spPr/>
      <dgm:t>
        <a:bodyPr/>
        <a:lstStyle/>
        <a:p>
          <a:r>
            <a:rPr kumimoji="1" lang="ja-JP" altLang="en-US" dirty="0"/>
            <a:t>上着のポケットに</a:t>
          </a:r>
          <a:r>
            <a:rPr kumimoji="1" lang="en-US" altLang="ja-JP" dirty="0"/>
            <a:t>USB</a:t>
          </a:r>
          <a:r>
            <a:rPr kumimoji="1" lang="ja-JP" altLang="en-US" dirty="0"/>
            <a:t>メモリ</a:t>
          </a:r>
          <a:r>
            <a:rPr kumimoji="1" lang="ja-JP" dirty="0"/>
            <a:t>を入れていて、脱ぎ着をした際に落下した。</a:t>
          </a:r>
          <a:endParaRPr kumimoji="1" lang="ja-JP" altLang="en-US" dirty="0"/>
        </a:p>
      </dgm:t>
    </dgm:pt>
    <dgm:pt modelId="{6E9D4DD3-D60D-4743-BBE7-215F549CE063}" type="parTrans" cxnId="{245B3EF3-FCC3-4D98-AE35-434EC3567A0B}">
      <dgm:prSet/>
      <dgm:spPr/>
      <dgm:t>
        <a:bodyPr/>
        <a:lstStyle/>
        <a:p>
          <a:endParaRPr kumimoji="1" lang="ja-JP" altLang="en-US"/>
        </a:p>
      </dgm:t>
    </dgm:pt>
    <dgm:pt modelId="{F2F7726A-9429-40B0-A7FD-3DB0D091763A}" type="sibTrans" cxnId="{245B3EF3-FCC3-4D98-AE35-434EC3567A0B}">
      <dgm:prSet/>
      <dgm:spPr/>
      <dgm:t>
        <a:bodyPr/>
        <a:lstStyle/>
        <a:p>
          <a:endParaRPr kumimoji="1" lang="ja-JP" altLang="en-US"/>
        </a:p>
      </dgm:t>
    </dgm:pt>
    <dgm:pt modelId="{76C07A4C-CDBC-480B-A685-E09A2816F51E}">
      <dgm:prSet phldrT="[テキスト]"/>
      <dgm:spPr/>
      <dgm:t>
        <a:bodyPr/>
        <a:lstStyle/>
        <a:p>
          <a:r>
            <a:rPr kumimoji="1" lang="ja-JP" dirty="0"/>
            <a:t>ポケットからスマートフォンが</a:t>
          </a:r>
          <a:r>
            <a:rPr kumimoji="1" lang="ja-JP" altLang="en-US" dirty="0"/>
            <a:t>滑り落ちたこ</a:t>
          </a:r>
          <a:r>
            <a:rPr kumimoji="1" lang="ja-JP" dirty="0"/>
            <a:t>とに気が付かず、タクシーを降りてしまった</a:t>
          </a:r>
          <a:r>
            <a:rPr kumimoji="1" lang="ja-JP" altLang="en-US" dirty="0"/>
            <a:t>。</a:t>
          </a:r>
        </a:p>
      </dgm:t>
    </dgm:pt>
    <dgm:pt modelId="{FA9FDBE3-F2AC-4BF7-B580-20881038C8E9}" type="parTrans" cxnId="{35B41FC7-7AA3-4FAA-BF1A-5F064D78318E}">
      <dgm:prSet/>
      <dgm:spPr/>
      <dgm:t>
        <a:bodyPr/>
        <a:lstStyle/>
        <a:p>
          <a:endParaRPr kumimoji="1" lang="ja-JP" altLang="en-US"/>
        </a:p>
      </dgm:t>
    </dgm:pt>
    <dgm:pt modelId="{6ABC24E5-FD1D-4DB9-BB06-F19B086D8945}" type="sibTrans" cxnId="{35B41FC7-7AA3-4FAA-BF1A-5F064D78318E}">
      <dgm:prSet/>
      <dgm:spPr/>
      <dgm:t>
        <a:bodyPr/>
        <a:lstStyle/>
        <a:p>
          <a:endParaRPr kumimoji="1" lang="ja-JP" altLang="en-US"/>
        </a:p>
      </dgm:t>
    </dgm:pt>
    <dgm:pt modelId="{BE2DB222-8481-4CA8-BEE5-1BAC5AFF93A0}">
      <dgm:prSet/>
      <dgm:spPr/>
      <dgm:t>
        <a:bodyPr/>
        <a:lstStyle/>
        <a:p>
          <a:r>
            <a:rPr kumimoji="1" lang="ja-JP" altLang="en-US" dirty="0"/>
            <a:t>箱に入れて</a:t>
          </a:r>
          <a:r>
            <a:rPr kumimoji="1" lang="ja-JP" dirty="0"/>
            <a:t>書類を運搬中、強風でフタが開き</a:t>
          </a:r>
          <a:r>
            <a:rPr kumimoji="1" lang="ja-JP" altLang="en-US" dirty="0"/>
            <a:t>、書類も</a:t>
          </a:r>
          <a:r>
            <a:rPr kumimoji="1" lang="ja-JP" dirty="0"/>
            <a:t>飛ばされてしまった。</a:t>
          </a:r>
          <a:endParaRPr kumimoji="1" lang="ja-JP" altLang="en-US" dirty="0"/>
        </a:p>
      </dgm:t>
    </dgm:pt>
    <dgm:pt modelId="{3F2F2E48-D851-44DA-9874-C8CC5226DB87}" type="parTrans" cxnId="{47D1C328-872B-468E-B82F-F5C99F430AC0}">
      <dgm:prSet/>
      <dgm:spPr/>
      <dgm:t>
        <a:bodyPr/>
        <a:lstStyle/>
        <a:p>
          <a:endParaRPr kumimoji="1" lang="ja-JP" altLang="en-US"/>
        </a:p>
      </dgm:t>
    </dgm:pt>
    <dgm:pt modelId="{72273869-FA9D-47F6-BB66-ABBD01257956}" type="sibTrans" cxnId="{47D1C328-872B-468E-B82F-F5C99F430AC0}">
      <dgm:prSet/>
      <dgm:spPr/>
      <dgm:t>
        <a:bodyPr/>
        <a:lstStyle/>
        <a:p>
          <a:endParaRPr kumimoji="1" lang="ja-JP" altLang="en-US"/>
        </a:p>
      </dgm:t>
    </dgm:pt>
    <dgm:pt modelId="{E8D95FB5-38E0-4448-923A-976BC4B75A12}" type="pres">
      <dgm:prSet presAssocID="{97674E69-C720-4892-B5FE-62DF7142FAA9}" presName="linear" presStyleCnt="0">
        <dgm:presLayoutVars>
          <dgm:dir/>
          <dgm:animLvl val="lvl"/>
          <dgm:resizeHandles val="exact"/>
        </dgm:presLayoutVars>
      </dgm:prSet>
      <dgm:spPr/>
    </dgm:pt>
    <dgm:pt modelId="{DA311164-63E5-4125-96E5-BC6ACF13AAEF}" type="pres">
      <dgm:prSet presAssocID="{92A6B6F6-AF5E-4163-BF91-28C14C5B04D5}" presName="parentLin" presStyleCnt="0"/>
      <dgm:spPr/>
    </dgm:pt>
    <dgm:pt modelId="{EBD109E5-DB99-400B-8CE5-54F00BFF014F}" type="pres">
      <dgm:prSet presAssocID="{92A6B6F6-AF5E-4163-BF91-28C14C5B04D5}" presName="parentLeftMargin" presStyleLbl="node1" presStyleIdx="0" presStyleCnt="3"/>
      <dgm:spPr/>
    </dgm:pt>
    <dgm:pt modelId="{9DBD1C65-5944-408F-89A0-35D38CE9E9E9}" type="pres">
      <dgm:prSet presAssocID="{92A6B6F6-AF5E-4163-BF91-28C14C5B04D5}" presName="parentText" presStyleLbl="node1" presStyleIdx="0" presStyleCnt="3">
        <dgm:presLayoutVars>
          <dgm:chMax val="0"/>
          <dgm:bulletEnabled val="1"/>
        </dgm:presLayoutVars>
      </dgm:prSet>
      <dgm:spPr/>
    </dgm:pt>
    <dgm:pt modelId="{B203149A-7AD9-420B-A067-3B7D407DECD9}" type="pres">
      <dgm:prSet presAssocID="{92A6B6F6-AF5E-4163-BF91-28C14C5B04D5}" presName="negativeSpace" presStyleCnt="0"/>
      <dgm:spPr/>
    </dgm:pt>
    <dgm:pt modelId="{4332D550-9BB4-402C-B56D-0B0659897654}" type="pres">
      <dgm:prSet presAssocID="{92A6B6F6-AF5E-4163-BF91-28C14C5B04D5}" presName="childText" presStyleLbl="conFgAcc1" presStyleIdx="0" presStyleCnt="3">
        <dgm:presLayoutVars>
          <dgm:bulletEnabled val="1"/>
        </dgm:presLayoutVars>
      </dgm:prSet>
      <dgm:spPr/>
    </dgm:pt>
    <dgm:pt modelId="{85360464-E98F-4EDB-9B62-585C72109180}" type="pres">
      <dgm:prSet presAssocID="{534725CC-0887-40FF-8D12-CFCC721378F4}" presName="spaceBetweenRectangles" presStyleCnt="0"/>
      <dgm:spPr/>
    </dgm:pt>
    <dgm:pt modelId="{7B56E0CB-7681-433C-BF1C-0FD58B7D9C5E}" type="pres">
      <dgm:prSet presAssocID="{000DE908-AFBC-42A9-A83D-BE8F1A01711E}" presName="parentLin" presStyleCnt="0"/>
      <dgm:spPr/>
    </dgm:pt>
    <dgm:pt modelId="{F734FDD6-3637-4C86-82EC-13B301CD2D76}" type="pres">
      <dgm:prSet presAssocID="{000DE908-AFBC-42A9-A83D-BE8F1A01711E}" presName="parentLeftMargin" presStyleLbl="node1" presStyleIdx="0" presStyleCnt="3"/>
      <dgm:spPr/>
    </dgm:pt>
    <dgm:pt modelId="{FBD49009-738F-4122-BBEB-9883F52D6660}" type="pres">
      <dgm:prSet presAssocID="{000DE908-AFBC-42A9-A83D-BE8F1A01711E}" presName="parentText" presStyleLbl="node1" presStyleIdx="1" presStyleCnt="3">
        <dgm:presLayoutVars>
          <dgm:chMax val="0"/>
          <dgm:bulletEnabled val="1"/>
        </dgm:presLayoutVars>
      </dgm:prSet>
      <dgm:spPr/>
    </dgm:pt>
    <dgm:pt modelId="{FDFFC770-91A5-43D0-84AD-E6AEB1CF4CBD}" type="pres">
      <dgm:prSet presAssocID="{000DE908-AFBC-42A9-A83D-BE8F1A01711E}" presName="negativeSpace" presStyleCnt="0"/>
      <dgm:spPr/>
    </dgm:pt>
    <dgm:pt modelId="{0B5330DA-379C-4092-AB05-73845D0B5920}" type="pres">
      <dgm:prSet presAssocID="{000DE908-AFBC-42A9-A83D-BE8F1A01711E}" presName="childText" presStyleLbl="conFgAcc1" presStyleIdx="1" presStyleCnt="3">
        <dgm:presLayoutVars>
          <dgm:bulletEnabled val="1"/>
        </dgm:presLayoutVars>
      </dgm:prSet>
      <dgm:spPr/>
    </dgm:pt>
    <dgm:pt modelId="{EFD5657A-2AAC-4E5F-84F5-3668CB4E1F1C}" type="pres">
      <dgm:prSet presAssocID="{8BA81864-3D96-4617-B23B-E09EB9214FD5}" presName="spaceBetweenRectangles" presStyleCnt="0"/>
      <dgm:spPr/>
    </dgm:pt>
    <dgm:pt modelId="{578363BB-E04A-458A-B7EE-5DBE5D009B1A}" type="pres">
      <dgm:prSet presAssocID="{7EDD6067-BDF5-4B42-9363-A1AF254169A7}" presName="parentLin" presStyleCnt="0"/>
      <dgm:spPr/>
    </dgm:pt>
    <dgm:pt modelId="{843077DC-EEFB-44B6-84FD-BF490EF5AD57}" type="pres">
      <dgm:prSet presAssocID="{7EDD6067-BDF5-4B42-9363-A1AF254169A7}" presName="parentLeftMargin" presStyleLbl="node1" presStyleIdx="1" presStyleCnt="3"/>
      <dgm:spPr/>
    </dgm:pt>
    <dgm:pt modelId="{A26ABF05-4CE1-4641-B410-FDFD11DA7C94}" type="pres">
      <dgm:prSet presAssocID="{7EDD6067-BDF5-4B42-9363-A1AF254169A7}" presName="parentText" presStyleLbl="node1" presStyleIdx="2" presStyleCnt="3">
        <dgm:presLayoutVars>
          <dgm:chMax val="0"/>
          <dgm:bulletEnabled val="1"/>
        </dgm:presLayoutVars>
      </dgm:prSet>
      <dgm:spPr/>
    </dgm:pt>
    <dgm:pt modelId="{BE4197A2-D02E-4811-AD86-654F5B738E6A}" type="pres">
      <dgm:prSet presAssocID="{7EDD6067-BDF5-4B42-9363-A1AF254169A7}" presName="negativeSpace" presStyleCnt="0"/>
      <dgm:spPr/>
    </dgm:pt>
    <dgm:pt modelId="{404CA3EE-6DF2-4FAB-BF7A-84F682FB9525}" type="pres">
      <dgm:prSet presAssocID="{7EDD6067-BDF5-4B42-9363-A1AF254169A7}" presName="childText" presStyleLbl="conFgAcc1" presStyleIdx="2" presStyleCnt="3">
        <dgm:presLayoutVars>
          <dgm:bulletEnabled val="1"/>
        </dgm:presLayoutVars>
      </dgm:prSet>
      <dgm:spPr/>
    </dgm:pt>
  </dgm:ptLst>
  <dgm:cxnLst>
    <dgm:cxn modelId="{DCD0D30E-8BBF-45A4-9EFB-A67932150B3E}" type="presOf" srcId="{BE2DB222-8481-4CA8-BEE5-1BAC5AFF93A0}" destId="{404CA3EE-6DF2-4FAB-BF7A-84F682FB9525}" srcOrd="0" destOrd="0" presId="urn:microsoft.com/office/officeart/2005/8/layout/list1"/>
    <dgm:cxn modelId="{C90DEF1C-CD02-461F-866A-B9E6D063977B}" srcId="{97674E69-C720-4892-B5FE-62DF7142FAA9}" destId="{000DE908-AFBC-42A9-A83D-BE8F1A01711E}" srcOrd="1" destOrd="0" parTransId="{ECFFEBA1-4CFF-4E71-80AF-D68FB0B76C35}" sibTransId="{8BA81864-3D96-4617-B23B-E09EB9214FD5}"/>
    <dgm:cxn modelId="{47D1C328-872B-468E-B82F-F5C99F430AC0}" srcId="{7EDD6067-BDF5-4B42-9363-A1AF254169A7}" destId="{BE2DB222-8481-4CA8-BEE5-1BAC5AFF93A0}" srcOrd="0" destOrd="0" parTransId="{3F2F2E48-D851-44DA-9874-C8CC5226DB87}" sibTransId="{72273869-FA9D-47F6-BB66-ABBD01257956}"/>
    <dgm:cxn modelId="{CC9ABF29-AECE-4AF5-8344-505722A76DBC}" srcId="{92A6B6F6-AF5E-4163-BF91-28C14C5B04D5}" destId="{702E46BA-7F3B-4D98-B76F-FAE6BF2878DA}" srcOrd="0" destOrd="0" parTransId="{C4247521-9AD2-4412-B1F0-AD64C2F8CD2D}" sibTransId="{6B741763-B043-4C88-BDBD-EB7BE39C1754}"/>
    <dgm:cxn modelId="{72A7882A-5031-4BF5-AF64-A2B540E7CB8B}" type="presOf" srcId="{76C07A4C-CDBC-480B-A685-E09A2816F51E}" destId="{0B5330DA-379C-4092-AB05-73845D0B5920}" srcOrd="0" destOrd="1" presId="urn:microsoft.com/office/officeart/2005/8/layout/list1"/>
    <dgm:cxn modelId="{772A433B-4E51-44EB-AE9D-0A57B2041813}" type="presOf" srcId="{6ECB783B-211E-43EC-8136-DB49B3800E9F}" destId="{0B5330DA-379C-4092-AB05-73845D0B5920}" srcOrd="0" destOrd="0" presId="urn:microsoft.com/office/officeart/2005/8/layout/list1"/>
    <dgm:cxn modelId="{275F325B-5B48-4659-8C07-DE12CC551AB7}" type="presOf" srcId="{7EDD6067-BDF5-4B42-9363-A1AF254169A7}" destId="{843077DC-EEFB-44B6-84FD-BF490EF5AD57}" srcOrd="0" destOrd="0" presId="urn:microsoft.com/office/officeart/2005/8/layout/list1"/>
    <dgm:cxn modelId="{ECA69A71-6670-400B-AEDD-6F9810572367}" type="presOf" srcId="{000DE908-AFBC-42A9-A83D-BE8F1A01711E}" destId="{F734FDD6-3637-4C86-82EC-13B301CD2D76}" srcOrd="0" destOrd="0" presId="urn:microsoft.com/office/officeart/2005/8/layout/list1"/>
    <dgm:cxn modelId="{CE092673-97FB-40ED-B5BA-7BBDFF9B1E4B}" type="presOf" srcId="{9821352E-85B2-497C-8599-E21C2A20B334}" destId="{4332D550-9BB4-402C-B56D-0B0659897654}" srcOrd="0" destOrd="1" presId="urn:microsoft.com/office/officeart/2005/8/layout/list1"/>
    <dgm:cxn modelId="{83ED3456-9E99-4C31-AD5D-668688051BED}" type="presOf" srcId="{702E46BA-7F3B-4D98-B76F-FAE6BF2878DA}" destId="{4332D550-9BB4-402C-B56D-0B0659897654}" srcOrd="0" destOrd="0" presId="urn:microsoft.com/office/officeart/2005/8/layout/list1"/>
    <dgm:cxn modelId="{21949677-A957-40F4-ACB7-8AD9B30C2328}" type="presOf" srcId="{92A6B6F6-AF5E-4163-BF91-28C14C5B04D5}" destId="{9DBD1C65-5944-408F-89A0-35D38CE9E9E9}" srcOrd="1" destOrd="0" presId="urn:microsoft.com/office/officeart/2005/8/layout/list1"/>
    <dgm:cxn modelId="{6E450682-FAA0-45DB-BDA4-80BCFCE9DB4C}" type="presOf" srcId="{97674E69-C720-4892-B5FE-62DF7142FAA9}" destId="{E8D95FB5-38E0-4448-923A-976BC4B75A12}" srcOrd="0" destOrd="0" presId="urn:microsoft.com/office/officeart/2005/8/layout/list1"/>
    <dgm:cxn modelId="{2BB14A83-DF47-4EC1-B040-EE63155541C5}" type="presOf" srcId="{7EDD6067-BDF5-4B42-9363-A1AF254169A7}" destId="{A26ABF05-4CE1-4641-B410-FDFD11DA7C94}" srcOrd="1" destOrd="0" presId="urn:microsoft.com/office/officeart/2005/8/layout/list1"/>
    <dgm:cxn modelId="{1C5BA784-60A0-470B-8B43-5EAC4C41D4D0}" srcId="{97674E69-C720-4892-B5FE-62DF7142FAA9}" destId="{7EDD6067-BDF5-4B42-9363-A1AF254169A7}" srcOrd="2" destOrd="0" parTransId="{55A18D0A-E2BE-4976-AC6E-6AC1DE5291F2}" sibTransId="{FEFEA353-9F49-41B9-96AE-4BCC4DF08AA8}"/>
    <dgm:cxn modelId="{7159AB88-E993-4958-A93E-495620D25536}" type="presOf" srcId="{92A6B6F6-AF5E-4163-BF91-28C14C5B04D5}" destId="{EBD109E5-DB99-400B-8CE5-54F00BFF014F}" srcOrd="0" destOrd="0" presId="urn:microsoft.com/office/officeart/2005/8/layout/list1"/>
    <dgm:cxn modelId="{BA402CA3-7DA6-4E88-B60C-83DD895DEE22}" srcId="{92A6B6F6-AF5E-4163-BF91-28C14C5B04D5}" destId="{9821352E-85B2-497C-8599-E21C2A20B334}" srcOrd="1" destOrd="0" parTransId="{F80CB0FA-4FB6-4686-819F-CE7F9FA54845}" sibTransId="{6285B53E-BC89-4168-A60D-EF126757EE75}"/>
    <dgm:cxn modelId="{795B64B4-A102-48C5-8EE4-18CFD4B85A58}" srcId="{97674E69-C720-4892-B5FE-62DF7142FAA9}" destId="{92A6B6F6-AF5E-4163-BF91-28C14C5B04D5}" srcOrd="0" destOrd="0" parTransId="{06692099-692F-4F63-B6CA-4C575505431D}" sibTransId="{534725CC-0887-40FF-8D12-CFCC721378F4}"/>
    <dgm:cxn modelId="{35B41FC7-7AA3-4FAA-BF1A-5F064D78318E}" srcId="{000DE908-AFBC-42A9-A83D-BE8F1A01711E}" destId="{76C07A4C-CDBC-480B-A685-E09A2816F51E}" srcOrd="1" destOrd="0" parTransId="{FA9FDBE3-F2AC-4BF7-B580-20881038C8E9}" sibTransId="{6ABC24E5-FD1D-4DB9-BB06-F19B086D8945}"/>
    <dgm:cxn modelId="{245B3EF3-FCC3-4D98-AE35-434EC3567A0B}" srcId="{000DE908-AFBC-42A9-A83D-BE8F1A01711E}" destId="{6ECB783B-211E-43EC-8136-DB49B3800E9F}" srcOrd="0" destOrd="0" parTransId="{6E9D4DD3-D60D-4743-BBE7-215F549CE063}" sibTransId="{F2F7726A-9429-40B0-A7FD-3DB0D091763A}"/>
    <dgm:cxn modelId="{292433FD-0677-4ED6-B044-E87A630BD23B}" type="presOf" srcId="{000DE908-AFBC-42A9-A83D-BE8F1A01711E}" destId="{FBD49009-738F-4122-BBEB-9883F52D6660}" srcOrd="1" destOrd="0" presId="urn:microsoft.com/office/officeart/2005/8/layout/list1"/>
    <dgm:cxn modelId="{9C018ADD-6D0A-4779-8254-5F1705DEE223}" type="presParOf" srcId="{E8D95FB5-38E0-4448-923A-976BC4B75A12}" destId="{DA311164-63E5-4125-96E5-BC6ACF13AAEF}" srcOrd="0" destOrd="0" presId="urn:microsoft.com/office/officeart/2005/8/layout/list1"/>
    <dgm:cxn modelId="{EEBD3406-E701-461B-8BD2-10948F5B2380}" type="presParOf" srcId="{DA311164-63E5-4125-96E5-BC6ACF13AAEF}" destId="{EBD109E5-DB99-400B-8CE5-54F00BFF014F}" srcOrd="0" destOrd="0" presId="urn:microsoft.com/office/officeart/2005/8/layout/list1"/>
    <dgm:cxn modelId="{224BFBBF-FD58-411A-AD85-F4CD8DEC5B70}" type="presParOf" srcId="{DA311164-63E5-4125-96E5-BC6ACF13AAEF}" destId="{9DBD1C65-5944-408F-89A0-35D38CE9E9E9}" srcOrd="1" destOrd="0" presId="urn:microsoft.com/office/officeart/2005/8/layout/list1"/>
    <dgm:cxn modelId="{5511EF54-3223-4118-8CD1-DAE3F9388ADC}" type="presParOf" srcId="{E8D95FB5-38E0-4448-923A-976BC4B75A12}" destId="{B203149A-7AD9-420B-A067-3B7D407DECD9}" srcOrd="1" destOrd="0" presId="urn:microsoft.com/office/officeart/2005/8/layout/list1"/>
    <dgm:cxn modelId="{15D9E291-F9FC-41DD-BA08-3DF1E321F526}" type="presParOf" srcId="{E8D95FB5-38E0-4448-923A-976BC4B75A12}" destId="{4332D550-9BB4-402C-B56D-0B0659897654}" srcOrd="2" destOrd="0" presId="urn:microsoft.com/office/officeart/2005/8/layout/list1"/>
    <dgm:cxn modelId="{0028F850-C6C5-4D7B-8EF9-FDC503B269C1}" type="presParOf" srcId="{E8D95FB5-38E0-4448-923A-976BC4B75A12}" destId="{85360464-E98F-4EDB-9B62-585C72109180}" srcOrd="3" destOrd="0" presId="urn:microsoft.com/office/officeart/2005/8/layout/list1"/>
    <dgm:cxn modelId="{4FC24838-EE4B-4C3F-81B2-0EC4831AB070}" type="presParOf" srcId="{E8D95FB5-38E0-4448-923A-976BC4B75A12}" destId="{7B56E0CB-7681-433C-BF1C-0FD58B7D9C5E}" srcOrd="4" destOrd="0" presId="urn:microsoft.com/office/officeart/2005/8/layout/list1"/>
    <dgm:cxn modelId="{3572EB34-49EA-4B42-8B97-E267B07415E8}" type="presParOf" srcId="{7B56E0CB-7681-433C-BF1C-0FD58B7D9C5E}" destId="{F734FDD6-3637-4C86-82EC-13B301CD2D76}" srcOrd="0" destOrd="0" presId="urn:microsoft.com/office/officeart/2005/8/layout/list1"/>
    <dgm:cxn modelId="{22699806-D0A5-4C38-AD5D-80CED51F1A13}" type="presParOf" srcId="{7B56E0CB-7681-433C-BF1C-0FD58B7D9C5E}" destId="{FBD49009-738F-4122-BBEB-9883F52D6660}" srcOrd="1" destOrd="0" presId="urn:microsoft.com/office/officeart/2005/8/layout/list1"/>
    <dgm:cxn modelId="{9AC7B765-554F-42D0-8C49-89F9A3261BF1}" type="presParOf" srcId="{E8D95FB5-38E0-4448-923A-976BC4B75A12}" destId="{FDFFC770-91A5-43D0-84AD-E6AEB1CF4CBD}" srcOrd="5" destOrd="0" presId="urn:microsoft.com/office/officeart/2005/8/layout/list1"/>
    <dgm:cxn modelId="{C982504F-126E-4919-B426-C80F1257C167}" type="presParOf" srcId="{E8D95FB5-38E0-4448-923A-976BC4B75A12}" destId="{0B5330DA-379C-4092-AB05-73845D0B5920}" srcOrd="6" destOrd="0" presId="urn:microsoft.com/office/officeart/2005/8/layout/list1"/>
    <dgm:cxn modelId="{501C1617-D696-49AB-B193-9620E2E16E6C}" type="presParOf" srcId="{E8D95FB5-38E0-4448-923A-976BC4B75A12}" destId="{EFD5657A-2AAC-4E5F-84F5-3668CB4E1F1C}" srcOrd="7" destOrd="0" presId="urn:microsoft.com/office/officeart/2005/8/layout/list1"/>
    <dgm:cxn modelId="{50C6EE5A-327A-4F3B-8FC4-05012746490C}" type="presParOf" srcId="{E8D95FB5-38E0-4448-923A-976BC4B75A12}" destId="{578363BB-E04A-458A-B7EE-5DBE5D009B1A}" srcOrd="8" destOrd="0" presId="urn:microsoft.com/office/officeart/2005/8/layout/list1"/>
    <dgm:cxn modelId="{30ACA4C8-87AB-4BB7-BA4A-F5BAE19ECEBE}" type="presParOf" srcId="{578363BB-E04A-458A-B7EE-5DBE5D009B1A}" destId="{843077DC-EEFB-44B6-84FD-BF490EF5AD57}" srcOrd="0" destOrd="0" presId="urn:microsoft.com/office/officeart/2005/8/layout/list1"/>
    <dgm:cxn modelId="{F5E28EC5-9970-471E-AE6F-D45B25F66D05}" type="presParOf" srcId="{578363BB-E04A-458A-B7EE-5DBE5D009B1A}" destId="{A26ABF05-4CE1-4641-B410-FDFD11DA7C94}" srcOrd="1" destOrd="0" presId="urn:microsoft.com/office/officeart/2005/8/layout/list1"/>
    <dgm:cxn modelId="{4A7C55FD-5660-4DC2-B70A-6B7AB9E63151}" type="presParOf" srcId="{E8D95FB5-38E0-4448-923A-976BC4B75A12}" destId="{BE4197A2-D02E-4811-AD86-654F5B738E6A}" srcOrd="9" destOrd="0" presId="urn:microsoft.com/office/officeart/2005/8/layout/list1"/>
    <dgm:cxn modelId="{38475A52-4AFF-49C2-82FF-031F9B3084A6}" type="presParOf" srcId="{E8D95FB5-38E0-4448-923A-976BC4B75A12}" destId="{404CA3EE-6DF2-4FAB-BF7A-84F682FB952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85A479-C5FE-476D-A7DA-C1354145B8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79C8E6BB-6047-460F-9808-F960A468F2F0}">
      <dgm:prSet/>
      <dgm:spPr/>
      <dgm:t>
        <a:bodyPr/>
        <a:lstStyle/>
        <a:p>
          <a:r>
            <a:rPr kumimoji="1" lang="ja-JP" altLang="en-US" dirty="0"/>
            <a:t>外出先・移動時</a:t>
          </a:r>
          <a:endParaRPr lang="ja-JP" dirty="0"/>
        </a:p>
      </dgm:t>
    </dgm:pt>
    <dgm:pt modelId="{DAF1439B-6183-45F1-8C85-0E1D9ADDE4FB}" type="parTrans" cxnId="{6997A7D8-5074-4DCE-8BFC-0EAC1F20FA8D}">
      <dgm:prSet/>
      <dgm:spPr/>
      <dgm:t>
        <a:bodyPr/>
        <a:lstStyle/>
        <a:p>
          <a:endParaRPr kumimoji="1" lang="ja-JP" altLang="en-US"/>
        </a:p>
      </dgm:t>
    </dgm:pt>
    <dgm:pt modelId="{AF4B13D6-7336-4F03-A961-5E07CB73907F}" type="sibTrans" cxnId="{6997A7D8-5074-4DCE-8BFC-0EAC1F20FA8D}">
      <dgm:prSet/>
      <dgm:spPr/>
      <dgm:t>
        <a:bodyPr/>
        <a:lstStyle/>
        <a:p>
          <a:endParaRPr kumimoji="1" lang="ja-JP" altLang="en-US"/>
        </a:p>
      </dgm:t>
    </dgm:pt>
    <dgm:pt modelId="{B5C56A85-DE8A-430B-87E9-1C2D000F6C60}">
      <dgm:prSet/>
      <dgm:spPr/>
      <dgm:t>
        <a:bodyPr/>
        <a:lstStyle/>
        <a:p>
          <a:r>
            <a:rPr kumimoji="1" lang="ja-JP" altLang="en-US" dirty="0"/>
            <a:t>車上荒らし</a:t>
          </a:r>
          <a:endParaRPr lang="ja-JP" dirty="0"/>
        </a:p>
      </dgm:t>
    </dgm:pt>
    <dgm:pt modelId="{30B5E932-CE1F-4645-82D0-D85477AF1215}" type="parTrans" cxnId="{ED669CE9-13E6-4471-ABCC-C9C6922CF145}">
      <dgm:prSet/>
      <dgm:spPr/>
      <dgm:t>
        <a:bodyPr/>
        <a:lstStyle/>
        <a:p>
          <a:endParaRPr kumimoji="1" lang="ja-JP" altLang="en-US"/>
        </a:p>
      </dgm:t>
    </dgm:pt>
    <dgm:pt modelId="{EA012BFE-2AD9-4E8D-BD88-01951A9EFA82}" type="sibTrans" cxnId="{ED669CE9-13E6-4471-ABCC-C9C6922CF145}">
      <dgm:prSet/>
      <dgm:spPr/>
      <dgm:t>
        <a:bodyPr/>
        <a:lstStyle/>
        <a:p>
          <a:endParaRPr kumimoji="1" lang="ja-JP" altLang="en-US"/>
        </a:p>
      </dgm:t>
    </dgm:pt>
    <dgm:pt modelId="{B20B128E-E3B1-46AA-8810-23503B7CF82B}">
      <dgm:prSet/>
      <dgm:spPr/>
      <dgm:t>
        <a:bodyPr/>
        <a:lstStyle/>
        <a:p>
          <a:r>
            <a:rPr lang="ja-JP" altLang="en-US" dirty="0"/>
            <a:t>事務所荒らし</a:t>
          </a:r>
          <a:endParaRPr lang="ja-JP" dirty="0"/>
        </a:p>
      </dgm:t>
    </dgm:pt>
    <dgm:pt modelId="{FF0B7612-A4B8-4155-B5CE-6E857B1E44D1}" type="parTrans" cxnId="{49FBF457-C0E0-4CF1-AC12-11940115133E}">
      <dgm:prSet/>
      <dgm:spPr/>
      <dgm:t>
        <a:bodyPr/>
        <a:lstStyle/>
        <a:p>
          <a:endParaRPr kumimoji="1" lang="ja-JP" altLang="en-US"/>
        </a:p>
      </dgm:t>
    </dgm:pt>
    <dgm:pt modelId="{23E7D740-54CA-4020-BB3E-D2B65B958F14}" type="sibTrans" cxnId="{49FBF457-C0E0-4CF1-AC12-11940115133E}">
      <dgm:prSet/>
      <dgm:spPr/>
      <dgm:t>
        <a:bodyPr/>
        <a:lstStyle/>
        <a:p>
          <a:endParaRPr kumimoji="1" lang="ja-JP" altLang="en-US"/>
        </a:p>
      </dgm:t>
    </dgm:pt>
    <dgm:pt modelId="{CC627BC8-F261-4262-BA92-DA253E2EECDC}">
      <dgm:prSet custT="1"/>
      <dgm:spPr/>
      <dgm:t>
        <a:bodyPr/>
        <a:lstStyle/>
        <a:p>
          <a:r>
            <a:rPr kumimoji="1" lang="ja-JP" altLang="en-US" sz="1600" dirty="0"/>
            <a:t>電車で、網棚にカバンを置いたまま居眠りをし、起きたら無かった。</a:t>
          </a:r>
        </a:p>
      </dgm:t>
    </dgm:pt>
    <dgm:pt modelId="{C2CE9B25-D2FC-4901-872D-B3AB9141A37E}" type="parTrans" cxnId="{EF4FF8AE-55F7-4BFB-8AC6-ED25D71529EF}">
      <dgm:prSet/>
      <dgm:spPr/>
      <dgm:t>
        <a:bodyPr/>
        <a:lstStyle/>
        <a:p>
          <a:endParaRPr kumimoji="1" lang="ja-JP" altLang="en-US"/>
        </a:p>
      </dgm:t>
    </dgm:pt>
    <dgm:pt modelId="{9D93BAC7-F7D7-4857-9855-37D5BCBE4FBC}" type="sibTrans" cxnId="{EF4FF8AE-55F7-4BFB-8AC6-ED25D71529EF}">
      <dgm:prSet/>
      <dgm:spPr/>
      <dgm:t>
        <a:bodyPr/>
        <a:lstStyle/>
        <a:p>
          <a:endParaRPr kumimoji="1" lang="ja-JP" altLang="en-US"/>
        </a:p>
      </dgm:t>
    </dgm:pt>
    <dgm:pt modelId="{B6A60D64-69CA-4AC9-8577-C516B0B749B1}">
      <dgm:prSet phldrT="[テキスト]" custT="1"/>
      <dgm:spPr/>
      <dgm:t>
        <a:bodyPr/>
        <a:lstStyle/>
        <a:p>
          <a:r>
            <a:rPr kumimoji="1" lang="ja-JP" altLang="en-US" sz="1600" dirty="0"/>
            <a:t>飲食店で、カバンを席に置いたままトイレに行き、戻ったら無かった。</a:t>
          </a:r>
        </a:p>
      </dgm:t>
    </dgm:pt>
    <dgm:pt modelId="{17B3DD00-69F6-4CE3-AFFE-BAA9167B7395}" type="parTrans" cxnId="{386912C2-529E-4AC3-B0CE-20243F09FED3}">
      <dgm:prSet/>
      <dgm:spPr/>
      <dgm:t>
        <a:bodyPr/>
        <a:lstStyle/>
        <a:p>
          <a:endParaRPr kumimoji="1" lang="ja-JP" altLang="en-US"/>
        </a:p>
      </dgm:t>
    </dgm:pt>
    <dgm:pt modelId="{2DF36A97-808A-4A95-8D15-2FD3EF1C53D1}" type="sibTrans" cxnId="{386912C2-529E-4AC3-B0CE-20243F09FED3}">
      <dgm:prSet/>
      <dgm:spPr/>
      <dgm:t>
        <a:bodyPr/>
        <a:lstStyle/>
        <a:p>
          <a:endParaRPr kumimoji="1" lang="ja-JP" altLang="en-US"/>
        </a:p>
      </dgm:t>
    </dgm:pt>
    <dgm:pt modelId="{F0A3B076-65C1-446B-961F-C591591460B0}">
      <dgm:prSet phldrT="[テキスト]" custT="1"/>
      <dgm:spPr/>
      <dgm:t>
        <a:bodyPr/>
        <a:lstStyle/>
        <a:p>
          <a:r>
            <a:rPr kumimoji="1" lang="ja-JP" altLang="en-US" sz="1600" dirty="0"/>
            <a:t>飲食店で、隣りの座席や足元にカバンを置き、気づいたら無なかった。</a:t>
          </a:r>
          <a:endParaRPr kumimoji="1" lang="ja-JP" altLang="en-US" sz="1500" dirty="0"/>
        </a:p>
      </dgm:t>
    </dgm:pt>
    <dgm:pt modelId="{3980ED9D-9B7F-403E-9893-72285B019FB7}" type="parTrans" cxnId="{E18F46AA-C3AF-43C0-84D8-44B9296BC3D1}">
      <dgm:prSet/>
      <dgm:spPr/>
      <dgm:t>
        <a:bodyPr/>
        <a:lstStyle/>
        <a:p>
          <a:endParaRPr kumimoji="1" lang="ja-JP" altLang="en-US"/>
        </a:p>
      </dgm:t>
    </dgm:pt>
    <dgm:pt modelId="{A87F3408-305F-4054-9899-EE127CCD500E}" type="sibTrans" cxnId="{E18F46AA-C3AF-43C0-84D8-44B9296BC3D1}">
      <dgm:prSet/>
      <dgm:spPr/>
      <dgm:t>
        <a:bodyPr/>
        <a:lstStyle/>
        <a:p>
          <a:endParaRPr kumimoji="1" lang="ja-JP" altLang="en-US"/>
        </a:p>
      </dgm:t>
    </dgm:pt>
    <dgm:pt modelId="{DCCFB9C8-796A-406C-876D-53584023BBAD}">
      <dgm:prSet custT="1"/>
      <dgm:spPr/>
      <dgm:t>
        <a:bodyPr/>
        <a:lstStyle/>
        <a:p>
          <a:r>
            <a:rPr kumimoji="1" lang="ja-JP" altLang="en-US" sz="1600" dirty="0"/>
            <a:t>車の座席にカバンを置いたまま、車から離れ、戻ったら無かった。</a:t>
          </a:r>
        </a:p>
      </dgm:t>
    </dgm:pt>
    <dgm:pt modelId="{716B39E6-C2A1-4A52-AF64-84D2F0C87CFF}" type="parTrans" cxnId="{F92AEE08-F9CA-40BE-B077-1ECB536F22FC}">
      <dgm:prSet/>
      <dgm:spPr/>
      <dgm:t>
        <a:bodyPr/>
        <a:lstStyle/>
        <a:p>
          <a:endParaRPr kumimoji="1" lang="ja-JP" altLang="en-US"/>
        </a:p>
      </dgm:t>
    </dgm:pt>
    <dgm:pt modelId="{687BD12E-0EBF-4172-91ED-FAFA69820BFB}" type="sibTrans" cxnId="{F92AEE08-F9CA-40BE-B077-1ECB536F22FC}">
      <dgm:prSet/>
      <dgm:spPr/>
      <dgm:t>
        <a:bodyPr/>
        <a:lstStyle/>
        <a:p>
          <a:endParaRPr kumimoji="1" lang="ja-JP" altLang="en-US"/>
        </a:p>
      </dgm:t>
    </dgm:pt>
    <dgm:pt modelId="{7C1B6D4A-B374-4471-A954-657F50DFE7EB}">
      <dgm:prSet phldrT="[テキスト]" custT="1"/>
      <dgm:spPr/>
      <dgm:t>
        <a:bodyPr/>
        <a:lstStyle/>
        <a:p>
          <a:r>
            <a:rPr kumimoji="1" lang="ja-JP" altLang="en-US" sz="1600" dirty="0"/>
            <a:t>かごや荷台にカバンを置いたまま、自転車から離れ、戻ったら無かった。</a:t>
          </a:r>
        </a:p>
      </dgm:t>
    </dgm:pt>
    <dgm:pt modelId="{2E3DFB89-775B-457B-A620-CA6F480E2CB4}" type="parTrans" cxnId="{48A6B2C3-BFD1-42C0-803C-66A0D6E3574C}">
      <dgm:prSet/>
      <dgm:spPr/>
      <dgm:t>
        <a:bodyPr/>
        <a:lstStyle/>
        <a:p>
          <a:endParaRPr kumimoji="1" lang="ja-JP" altLang="en-US"/>
        </a:p>
      </dgm:t>
    </dgm:pt>
    <dgm:pt modelId="{98A60A96-3F42-4513-8478-1335CDD83746}" type="sibTrans" cxnId="{48A6B2C3-BFD1-42C0-803C-66A0D6E3574C}">
      <dgm:prSet/>
      <dgm:spPr/>
      <dgm:t>
        <a:bodyPr/>
        <a:lstStyle/>
        <a:p>
          <a:endParaRPr kumimoji="1" lang="ja-JP" altLang="en-US"/>
        </a:p>
      </dgm:t>
    </dgm:pt>
    <dgm:pt modelId="{EBAE0DFE-0494-42BC-A1FE-3C8610CF1D2F}">
      <dgm:prSet custT="1"/>
      <dgm:spPr/>
      <dgm:t>
        <a:bodyPr/>
        <a:lstStyle/>
        <a:p>
          <a:r>
            <a:rPr kumimoji="1" lang="ja-JP" altLang="en-US" sz="1600" dirty="0"/>
            <a:t>事務所が空き巣被害に遭い、顧客リストも保管していた金庫ごと盗まれた。</a:t>
          </a:r>
        </a:p>
      </dgm:t>
    </dgm:pt>
    <dgm:pt modelId="{16923449-3D9F-4E06-BCAF-45BBCCE34379}" type="parTrans" cxnId="{3D420B4A-B8C4-4225-AA7C-D02BD96E6D34}">
      <dgm:prSet/>
      <dgm:spPr/>
      <dgm:t>
        <a:bodyPr/>
        <a:lstStyle/>
        <a:p>
          <a:endParaRPr kumimoji="1" lang="ja-JP" altLang="en-US"/>
        </a:p>
      </dgm:t>
    </dgm:pt>
    <dgm:pt modelId="{7EBA366E-3A29-41FE-9F5D-42D7683CF3F1}" type="sibTrans" cxnId="{3D420B4A-B8C4-4225-AA7C-D02BD96E6D34}">
      <dgm:prSet/>
      <dgm:spPr/>
      <dgm:t>
        <a:bodyPr/>
        <a:lstStyle/>
        <a:p>
          <a:endParaRPr kumimoji="1" lang="ja-JP" altLang="en-US"/>
        </a:p>
      </dgm:t>
    </dgm:pt>
    <dgm:pt modelId="{32D80146-175F-412A-97EE-7D3867239E88}">
      <dgm:prSet phldrT="[テキスト]" custT="1"/>
      <dgm:spPr/>
      <dgm:t>
        <a:bodyPr/>
        <a:lstStyle/>
        <a:p>
          <a:r>
            <a:rPr kumimoji="1" lang="ja-JP" altLang="en-US" sz="1600" dirty="0"/>
            <a:t>夜間に事務所が荒らされ、机上の</a:t>
          </a:r>
          <a:r>
            <a:rPr kumimoji="1" lang="en-US" altLang="ja-JP" sz="1600" dirty="0"/>
            <a:t>PC</a:t>
          </a:r>
          <a:r>
            <a:rPr kumimoji="1" lang="ja-JP" altLang="en-US" sz="1600" dirty="0"/>
            <a:t>が盗まれた。</a:t>
          </a:r>
        </a:p>
      </dgm:t>
    </dgm:pt>
    <dgm:pt modelId="{8D9CF699-6CD5-482A-9B61-4C2956E45BBA}" type="parTrans" cxnId="{9DF3A04E-EA4D-47CE-ADDB-B12F96805910}">
      <dgm:prSet/>
      <dgm:spPr/>
      <dgm:t>
        <a:bodyPr/>
        <a:lstStyle/>
        <a:p>
          <a:endParaRPr kumimoji="1" lang="ja-JP" altLang="en-US"/>
        </a:p>
      </dgm:t>
    </dgm:pt>
    <dgm:pt modelId="{1510C628-28FA-4B27-8BD3-51EC7CEC8C11}" type="sibTrans" cxnId="{9DF3A04E-EA4D-47CE-ADDB-B12F96805910}">
      <dgm:prSet/>
      <dgm:spPr/>
      <dgm:t>
        <a:bodyPr/>
        <a:lstStyle/>
        <a:p>
          <a:endParaRPr kumimoji="1" lang="ja-JP" altLang="en-US"/>
        </a:p>
      </dgm:t>
    </dgm:pt>
    <dgm:pt modelId="{07F9279C-16A7-4C57-A72F-8EB9035466A1}" type="pres">
      <dgm:prSet presAssocID="{9F85A479-C5FE-476D-A7DA-C1354145B856}" presName="linear" presStyleCnt="0">
        <dgm:presLayoutVars>
          <dgm:dir/>
          <dgm:animLvl val="lvl"/>
          <dgm:resizeHandles val="exact"/>
        </dgm:presLayoutVars>
      </dgm:prSet>
      <dgm:spPr/>
    </dgm:pt>
    <dgm:pt modelId="{EBA82D8C-42FA-41B1-8EE9-2BE1191B34F7}" type="pres">
      <dgm:prSet presAssocID="{79C8E6BB-6047-460F-9808-F960A468F2F0}" presName="parentLin" presStyleCnt="0"/>
      <dgm:spPr/>
    </dgm:pt>
    <dgm:pt modelId="{33CB33D1-8AE1-4A2F-A092-CA56B5D55378}" type="pres">
      <dgm:prSet presAssocID="{79C8E6BB-6047-460F-9808-F960A468F2F0}" presName="parentLeftMargin" presStyleLbl="node1" presStyleIdx="0" presStyleCnt="3"/>
      <dgm:spPr/>
    </dgm:pt>
    <dgm:pt modelId="{99513C85-73CD-4079-A2E3-23EDCAB98EDE}" type="pres">
      <dgm:prSet presAssocID="{79C8E6BB-6047-460F-9808-F960A468F2F0}" presName="parentText" presStyleLbl="node1" presStyleIdx="0" presStyleCnt="3">
        <dgm:presLayoutVars>
          <dgm:chMax val="0"/>
          <dgm:bulletEnabled val="1"/>
        </dgm:presLayoutVars>
      </dgm:prSet>
      <dgm:spPr/>
    </dgm:pt>
    <dgm:pt modelId="{59154EE1-1488-4D3A-B354-DBBAF49FED47}" type="pres">
      <dgm:prSet presAssocID="{79C8E6BB-6047-460F-9808-F960A468F2F0}" presName="negativeSpace" presStyleCnt="0"/>
      <dgm:spPr/>
    </dgm:pt>
    <dgm:pt modelId="{A6801B25-DA93-4CAB-B900-873C815A17EC}" type="pres">
      <dgm:prSet presAssocID="{79C8E6BB-6047-460F-9808-F960A468F2F0}" presName="childText" presStyleLbl="conFgAcc1" presStyleIdx="0" presStyleCnt="3">
        <dgm:presLayoutVars>
          <dgm:bulletEnabled val="1"/>
        </dgm:presLayoutVars>
      </dgm:prSet>
      <dgm:spPr/>
    </dgm:pt>
    <dgm:pt modelId="{3CA3447E-1910-4E54-9CB3-AB2BE6CBCEA2}" type="pres">
      <dgm:prSet presAssocID="{AF4B13D6-7336-4F03-A961-5E07CB73907F}" presName="spaceBetweenRectangles" presStyleCnt="0"/>
      <dgm:spPr/>
    </dgm:pt>
    <dgm:pt modelId="{C2EF8221-B8DC-4A73-BC63-7488388285E3}" type="pres">
      <dgm:prSet presAssocID="{B5C56A85-DE8A-430B-87E9-1C2D000F6C60}" presName="parentLin" presStyleCnt="0"/>
      <dgm:spPr/>
    </dgm:pt>
    <dgm:pt modelId="{FCD433F4-8144-46C3-A572-19E3B6F1C87D}" type="pres">
      <dgm:prSet presAssocID="{B5C56A85-DE8A-430B-87E9-1C2D000F6C60}" presName="parentLeftMargin" presStyleLbl="node1" presStyleIdx="0" presStyleCnt="3"/>
      <dgm:spPr/>
    </dgm:pt>
    <dgm:pt modelId="{1F9320F8-9DF2-4709-81E3-AB3361BD88C6}" type="pres">
      <dgm:prSet presAssocID="{B5C56A85-DE8A-430B-87E9-1C2D000F6C60}" presName="parentText" presStyleLbl="node1" presStyleIdx="1" presStyleCnt="3">
        <dgm:presLayoutVars>
          <dgm:chMax val="0"/>
          <dgm:bulletEnabled val="1"/>
        </dgm:presLayoutVars>
      </dgm:prSet>
      <dgm:spPr/>
    </dgm:pt>
    <dgm:pt modelId="{2CDD945C-4C5F-4445-AA20-7630C757B052}" type="pres">
      <dgm:prSet presAssocID="{B5C56A85-DE8A-430B-87E9-1C2D000F6C60}" presName="negativeSpace" presStyleCnt="0"/>
      <dgm:spPr/>
    </dgm:pt>
    <dgm:pt modelId="{BC3005D3-F02B-4EAF-8F89-8506DBA4F9A2}" type="pres">
      <dgm:prSet presAssocID="{B5C56A85-DE8A-430B-87E9-1C2D000F6C60}" presName="childText" presStyleLbl="conFgAcc1" presStyleIdx="1" presStyleCnt="3">
        <dgm:presLayoutVars>
          <dgm:bulletEnabled val="1"/>
        </dgm:presLayoutVars>
      </dgm:prSet>
      <dgm:spPr/>
    </dgm:pt>
    <dgm:pt modelId="{3E18EFCB-F398-4CD7-9FCD-F957CE777FCA}" type="pres">
      <dgm:prSet presAssocID="{EA012BFE-2AD9-4E8D-BD88-01951A9EFA82}" presName="spaceBetweenRectangles" presStyleCnt="0"/>
      <dgm:spPr/>
    </dgm:pt>
    <dgm:pt modelId="{1C0D608E-FF84-4284-B465-F701B52E8D8D}" type="pres">
      <dgm:prSet presAssocID="{B20B128E-E3B1-46AA-8810-23503B7CF82B}" presName="parentLin" presStyleCnt="0"/>
      <dgm:spPr/>
    </dgm:pt>
    <dgm:pt modelId="{0DC35E34-6241-4C60-98CE-8DDB1D53E3D4}" type="pres">
      <dgm:prSet presAssocID="{B20B128E-E3B1-46AA-8810-23503B7CF82B}" presName="parentLeftMargin" presStyleLbl="node1" presStyleIdx="1" presStyleCnt="3"/>
      <dgm:spPr/>
    </dgm:pt>
    <dgm:pt modelId="{632B2212-073A-4390-947E-28EB33A370BE}" type="pres">
      <dgm:prSet presAssocID="{B20B128E-E3B1-46AA-8810-23503B7CF82B}" presName="parentText" presStyleLbl="node1" presStyleIdx="2" presStyleCnt="3">
        <dgm:presLayoutVars>
          <dgm:chMax val="0"/>
          <dgm:bulletEnabled val="1"/>
        </dgm:presLayoutVars>
      </dgm:prSet>
      <dgm:spPr/>
    </dgm:pt>
    <dgm:pt modelId="{03401253-3717-411D-9C82-D8F4FBFA5C22}" type="pres">
      <dgm:prSet presAssocID="{B20B128E-E3B1-46AA-8810-23503B7CF82B}" presName="negativeSpace" presStyleCnt="0"/>
      <dgm:spPr/>
    </dgm:pt>
    <dgm:pt modelId="{BF290617-74AD-4ABA-B7C7-79D50E03E6B2}" type="pres">
      <dgm:prSet presAssocID="{B20B128E-E3B1-46AA-8810-23503B7CF82B}" presName="childText" presStyleLbl="conFgAcc1" presStyleIdx="2" presStyleCnt="3">
        <dgm:presLayoutVars>
          <dgm:bulletEnabled val="1"/>
        </dgm:presLayoutVars>
      </dgm:prSet>
      <dgm:spPr/>
    </dgm:pt>
  </dgm:ptLst>
  <dgm:cxnLst>
    <dgm:cxn modelId="{504B4A02-5F2E-4DE6-A7F1-9C9EB3309AAB}" type="presOf" srcId="{7C1B6D4A-B374-4471-A954-657F50DFE7EB}" destId="{BC3005D3-F02B-4EAF-8F89-8506DBA4F9A2}" srcOrd="0" destOrd="1" presId="urn:microsoft.com/office/officeart/2005/8/layout/list1"/>
    <dgm:cxn modelId="{0CF18705-963A-4262-B6E5-A23AAA90D1CB}" type="presOf" srcId="{B20B128E-E3B1-46AA-8810-23503B7CF82B}" destId="{0DC35E34-6241-4C60-98CE-8DDB1D53E3D4}" srcOrd="0" destOrd="0" presId="urn:microsoft.com/office/officeart/2005/8/layout/list1"/>
    <dgm:cxn modelId="{F92AEE08-F9CA-40BE-B077-1ECB536F22FC}" srcId="{B5C56A85-DE8A-430B-87E9-1C2D000F6C60}" destId="{DCCFB9C8-796A-406C-876D-53584023BBAD}" srcOrd="0" destOrd="0" parTransId="{716B39E6-C2A1-4A52-AF64-84D2F0C87CFF}" sibTransId="{687BD12E-0EBF-4172-91ED-FAFA69820BFB}"/>
    <dgm:cxn modelId="{09FA6238-406F-412B-9F93-8A29DF9EB3FF}" type="presOf" srcId="{B20B128E-E3B1-46AA-8810-23503B7CF82B}" destId="{632B2212-073A-4390-947E-28EB33A370BE}" srcOrd="1" destOrd="0" presId="urn:microsoft.com/office/officeart/2005/8/layout/list1"/>
    <dgm:cxn modelId="{87700E3F-E3CC-49EC-ABCE-7F49E015C082}" type="presOf" srcId="{32D80146-175F-412A-97EE-7D3867239E88}" destId="{BF290617-74AD-4ABA-B7C7-79D50E03E6B2}" srcOrd="0" destOrd="1" presId="urn:microsoft.com/office/officeart/2005/8/layout/list1"/>
    <dgm:cxn modelId="{D19F1C62-9FA7-4B2E-996A-34BCDCCBF2C3}" type="presOf" srcId="{79C8E6BB-6047-460F-9808-F960A468F2F0}" destId="{33CB33D1-8AE1-4A2F-A092-CA56B5D55378}" srcOrd="0" destOrd="0" presId="urn:microsoft.com/office/officeart/2005/8/layout/list1"/>
    <dgm:cxn modelId="{3D420B4A-B8C4-4225-AA7C-D02BD96E6D34}" srcId="{B20B128E-E3B1-46AA-8810-23503B7CF82B}" destId="{EBAE0DFE-0494-42BC-A1FE-3C8610CF1D2F}" srcOrd="0" destOrd="0" parTransId="{16923449-3D9F-4E06-BCAF-45BBCCE34379}" sibTransId="{7EBA366E-3A29-41FE-9F5D-42D7683CF3F1}"/>
    <dgm:cxn modelId="{3AEA306B-1FC3-472A-AC0F-EC5C7F2AC92A}" type="presOf" srcId="{79C8E6BB-6047-460F-9808-F960A468F2F0}" destId="{99513C85-73CD-4079-A2E3-23EDCAB98EDE}" srcOrd="1" destOrd="0" presId="urn:microsoft.com/office/officeart/2005/8/layout/list1"/>
    <dgm:cxn modelId="{4E293F4C-EF51-4FB2-BD3A-6A449B35128F}" type="presOf" srcId="{DCCFB9C8-796A-406C-876D-53584023BBAD}" destId="{BC3005D3-F02B-4EAF-8F89-8506DBA4F9A2}" srcOrd="0" destOrd="0" presId="urn:microsoft.com/office/officeart/2005/8/layout/list1"/>
    <dgm:cxn modelId="{9DF3A04E-EA4D-47CE-ADDB-B12F96805910}" srcId="{B20B128E-E3B1-46AA-8810-23503B7CF82B}" destId="{32D80146-175F-412A-97EE-7D3867239E88}" srcOrd="1" destOrd="0" parTransId="{8D9CF699-6CD5-482A-9B61-4C2956E45BBA}" sibTransId="{1510C628-28FA-4B27-8BD3-51EC7CEC8C11}"/>
    <dgm:cxn modelId="{C3DB1772-771D-4015-A849-16F2576EFA60}" type="presOf" srcId="{B5C56A85-DE8A-430B-87E9-1C2D000F6C60}" destId="{1F9320F8-9DF2-4709-81E3-AB3361BD88C6}" srcOrd="1" destOrd="0" presId="urn:microsoft.com/office/officeart/2005/8/layout/list1"/>
    <dgm:cxn modelId="{49FBF457-C0E0-4CF1-AC12-11940115133E}" srcId="{9F85A479-C5FE-476D-A7DA-C1354145B856}" destId="{B20B128E-E3B1-46AA-8810-23503B7CF82B}" srcOrd="2" destOrd="0" parTransId="{FF0B7612-A4B8-4155-B5CE-6E857B1E44D1}" sibTransId="{23E7D740-54CA-4020-BB3E-D2B65B958F14}"/>
    <dgm:cxn modelId="{E18F46AA-C3AF-43C0-84D8-44B9296BC3D1}" srcId="{79C8E6BB-6047-460F-9808-F960A468F2F0}" destId="{F0A3B076-65C1-446B-961F-C591591460B0}" srcOrd="2" destOrd="0" parTransId="{3980ED9D-9B7F-403E-9893-72285B019FB7}" sibTransId="{A87F3408-305F-4054-9899-EE127CCD500E}"/>
    <dgm:cxn modelId="{EF4FF8AE-55F7-4BFB-8AC6-ED25D71529EF}" srcId="{79C8E6BB-6047-460F-9808-F960A468F2F0}" destId="{CC627BC8-F261-4262-BA92-DA253E2EECDC}" srcOrd="0" destOrd="0" parTransId="{C2CE9B25-D2FC-4901-872D-B3AB9141A37E}" sibTransId="{9D93BAC7-F7D7-4857-9855-37D5BCBE4FBC}"/>
    <dgm:cxn modelId="{395A25B6-1728-41D3-AC08-0F3C78D23FDA}" type="presOf" srcId="{B5C56A85-DE8A-430B-87E9-1C2D000F6C60}" destId="{FCD433F4-8144-46C3-A572-19E3B6F1C87D}" srcOrd="0" destOrd="0" presId="urn:microsoft.com/office/officeart/2005/8/layout/list1"/>
    <dgm:cxn modelId="{B35FAFBC-6ED2-4F77-A5F3-BB406BC8E930}" type="presOf" srcId="{EBAE0DFE-0494-42BC-A1FE-3C8610CF1D2F}" destId="{BF290617-74AD-4ABA-B7C7-79D50E03E6B2}" srcOrd="0" destOrd="0" presId="urn:microsoft.com/office/officeart/2005/8/layout/list1"/>
    <dgm:cxn modelId="{386912C2-529E-4AC3-B0CE-20243F09FED3}" srcId="{79C8E6BB-6047-460F-9808-F960A468F2F0}" destId="{B6A60D64-69CA-4AC9-8577-C516B0B749B1}" srcOrd="1" destOrd="0" parTransId="{17B3DD00-69F6-4CE3-AFFE-BAA9167B7395}" sibTransId="{2DF36A97-808A-4A95-8D15-2FD3EF1C53D1}"/>
    <dgm:cxn modelId="{5E20CBC2-0833-43B1-9DA7-819E3C8E6EED}" type="presOf" srcId="{9F85A479-C5FE-476D-A7DA-C1354145B856}" destId="{07F9279C-16A7-4C57-A72F-8EB9035466A1}" srcOrd="0" destOrd="0" presId="urn:microsoft.com/office/officeart/2005/8/layout/list1"/>
    <dgm:cxn modelId="{48A6B2C3-BFD1-42C0-803C-66A0D6E3574C}" srcId="{B5C56A85-DE8A-430B-87E9-1C2D000F6C60}" destId="{7C1B6D4A-B374-4471-A954-657F50DFE7EB}" srcOrd="1" destOrd="0" parTransId="{2E3DFB89-775B-457B-A620-CA6F480E2CB4}" sibTransId="{98A60A96-3F42-4513-8478-1335CDD83746}"/>
    <dgm:cxn modelId="{8C03A7CB-7E71-4F3E-B0F1-392A584E3026}" type="presOf" srcId="{B6A60D64-69CA-4AC9-8577-C516B0B749B1}" destId="{A6801B25-DA93-4CAB-B900-873C815A17EC}" srcOrd="0" destOrd="1" presId="urn:microsoft.com/office/officeart/2005/8/layout/list1"/>
    <dgm:cxn modelId="{6997A7D8-5074-4DCE-8BFC-0EAC1F20FA8D}" srcId="{9F85A479-C5FE-476D-A7DA-C1354145B856}" destId="{79C8E6BB-6047-460F-9808-F960A468F2F0}" srcOrd="0" destOrd="0" parTransId="{DAF1439B-6183-45F1-8C85-0E1D9ADDE4FB}" sibTransId="{AF4B13D6-7336-4F03-A961-5E07CB73907F}"/>
    <dgm:cxn modelId="{ED669CE9-13E6-4471-ABCC-C9C6922CF145}" srcId="{9F85A479-C5FE-476D-A7DA-C1354145B856}" destId="{B5C56A85-DE8A-430B-87E9-1C2D000F6C60}" srcOrd="1" destOrd="0" parTransId="{30B5E932-CE1F-4645-82D0-D85477AF1215}" sibTransId="{EA012BFE-2AD9-4E8D-BD88-01951A9EFA82}"/>
    <dgm:cxn modelId="{041093ED-8517-49E2-9975-62EEAFC9F261}" type="presOf" srcId="{CC627BC8-F261-4262-BA92-DA253E2EECDC}" destId="{A6801B25-DA93-4CAB-B900-873C815A17EC}" srcOrd="0" destOrd="0" presId="urn:microsoft.com/office/officeart/2005/8/layout/list1"/>
    <dgm:cxn modelId="{12F9ADFB-5D80-4175-AF40-267C8318FF84}" type="presOf" srcId="{F0A3B076-65C1-446B-961F-C591591460B0}" destId="{A6801B25-DA93-4CAB-B900-873C815A17EC}" srcOrd="0" destOrd="2" presId="urn:microsoft.com/office/officeart/2005/8/layout/list1"/>
    <dgm:cxn modelId="{1145B22E-95E4-4E9B-AE09-D410F2BC2CC7}" type="presParOf" srcId="{07F9279C-16A7-4C57-A72F-8EB9035466A1}" destId="{EBA82D8C-42FA-41B1-8EE9-2BE1191B34F7}" srcOrd="0" destOrd="0" presId="urn:microsoft.com/office/officeart/2005/8/layout/list1"/>
    <dgm:cxn modelId="{6AFB2DC9-6320-4D47-A1EF-13FE3560E7DC}" type="presParOf" srcId="{EBA82D8C-42FA-41B1-8EE9-2BE1191B34F7}" destId="{33CB33D1-8AE1-4A2F-A092-CA56B5D55378}" srcOrd="0" destOrd="0" presId="urn:microsoft.com/office/officeart/2005/8/layout/list1"/>
    <dgm:cxn modelId="{D37F1AA6-2772-4DDD-87FA-EC8A3DA831E3}" type="presParOf" srcId="{EBA82D8C-42FA-41B1-8EE9-2BE1191B34F7}" destId="{99513C85-73CD-4079-A2E3-23EDCAB98EDE}" srcOrd="1" destOrd="0" presId="urn:microsoft.com/office/officeart/2005/8/layout/list1"/>
    <dgm:cxn modelId="{83809800-9EDF-4FA6-BE2B-1B8EFB0F9849}" type="presParOf" srcId="{07F9279C-16A7-4C57-A72F-8EB9035466A1}" destId="{59154EE1-1488-4D3A-B354-DBBAF49FED47}" srcOrd="1" destOrd="0" presId="urn:microsoft.com/office/officeart/2005/8/layout/list1"/>
    <dgm:cxn modelId="{938F0E80-370A-495D-8E83-D0DA90D2ADE3}" type="presParOf" srcId="{07F9279C-16A7-4C57-A72F-8EB9035466A1}" destId="{A6801B25-DA93-4CAB-B900-873C815A17EC}" srcOrd="2" destOrd="0" presId="urn:microsoft.com/office/officeart/2005/8/layout/list1"/>
    <dgm:cxn modelId="{12983D36-C5FA-4A72-A597-BD8E91FCB69B}" type="presParOf" srcId="{07F9279C-16A7-4C57-A72F-8EB9035466A1}" destId="{3CA3447E-1910-4E54-9CB3-AB2BE6CBCEA2}" srcOrd="3" destOrd="0" presId="urn:microsoft.com/office/officeart/2005/8/layout/list1"/>
    <dgm:cxn modelId="{34B0AAAE-57B5-4C85-8FB4-04A413851BC2}" type="presParOf" srcId="{07F9279C-16A7-4C57-A72F-8EB9035466A1}" destId="{C2EF8221-B8DC-4A73-BC63-7488388285E3}" srcOrd="4" destOrd="0" presId="urn:microsoft.com/office/officeart/2005/8/layout/list1"/>
    <dgm:cxn modelId="{75C2D546-AC57-4961-BA03-2338F4A07C0E}" type="presParOf" srcId="{C2EF8221-B8DC-4A73-BC63-7488388285E3}" destId="{FCD433F4-8144-46C3-A572-19E3B6F1C87D}" srcOrd="0" destOrd="0" presId="urn:microsoft.com/office/officeart/2005/8/layout/list1"/>
    <dgm:cxn modelId="{603C3699-315A-48B8-B586-E9CE1A18278D}" type="presParOf" srcId="{C2EF8221-B8DC-4A73-BC63-7488388285E3}" destId="{1F9320F8-9DF2-4709-81E3-AB3361BD88C6}" srcOrd="1" destOrd="0" presId="urn:microsoft.com/office/officeart/2005/8/layout/list1"/>
    <dgm:cxn modelId="{65B8F60A-0CD2-4666-BBE7-736365F32FBE}" type="presParOf" srcId="{07F9279C-16A7-4C57-A72F-8EB9035466A1}" destId="{2CDD945C-4C5F-4445-AA20-7630C757B052}" srcOrd="5" destOrd="0" presId="urn:microsoft.com/office/officeart/2005/8/layout/list1"/>
    <dgm:cxn modelId="{2613F821-90D5-43A8-8F00-08EAD9C92CD3}" type="presParOf" srcId="{07F9279C-16A7-4C57-A72F-8EB9035466A1}" destId="{BC3005D3-F02B-4EAF-8F89-8506DBA4F9A2}" srcOrd="6" destOrd="0" presId="urn:microsoft.com/office/officeart/2005/8/layout/list1"/>
    <dgm:cxn modelId="{8B5FDA93-3DDE-4197-A5C9-E8D121159D17}" type="presParOf" srcId="{07F9279C-16A7-4C57-A72F-8EB9035466A1}" destId="{3E18EFCB-F398-4CD7-9FCD-F957CE777FCA}" srcOrd="7" destOrd="0" presId="urn:microsoft.com/office/officeart/2005/8/layout/list1"/>
    <dgm:cxn modelId="{06C2D646-08DE-46A3-93A9-3F647A8CAD3F}" type="presParOf" srcId="{07F9279C-16A7-4C57-A72F-8EB9035466A1}" destId="{1C0D608E-FF84-4284-B465-F701B52E8D8D}" srcOrd="8" destOrd="0" presId="urn:microsoft.com/office/officeart/2005/8/layout/list1"/>
    <dgm:cxn modelId="{527A364D-2E92-4D57-ACC7-59E8AC9D74E6}" type="presParOf" srcId="{1C0D608E-FF84-4284-B465-F701B52E8D8D}" destId="{0DC35E34-6241-4C60-98CE-8DDB1D53E3D4}" srcOrd="0" destOrd="0" presId="urn:microsoft.com/office/officeart/2005/8/layout/list1"/>
    <dgm:cxn modelId="{35272ED9-54A0-49CD-ADA7-812A9EAACF16}" type="presParOf" srcId="{1C0D608E-FF84-4284-B465-F701B52E8D8D}" destId="{632B2212-073A-4390-947E-28EB33A370BE}" srcOrd="1" destOrd="0" presId="urn:microsoft.com/office/officeart/2005/8/layout/list1"/>
    <dgm:cxn modelId="{FB1B5F31-EAA1-4F1E-843A-106325F079C2}" type="presParOf" srcId="{07F9279C-16A7-4C57-A72F-8EB9035466A1}" destId="{03401253-3717-411D-9C82-D8F4FBFA5C22}" srcOrd="9" destOrd="0" presId="urn:microsoft.com/office/officeart/2005/8/layout/list1"/>
    <dgm:cxn modelId="{E8FC52C3-1383-4FF6-8883-84BDA288F77B}" type="presParOf" srcId="{07F9279C-16A7-4C57-A72F-8EB9035466A1}" destId="{BF290617-74AD-4ABA-B7C7-79D50E03E6B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3173F7-4070-48DF-835C-DBAC4A2824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9C9243D6-231B-46FE-A5A3-F569590208F6}">
      <dgm:prSet phldrT="[テキスト]"/>
      <dgm:spPr/>
      <dgm:t>
        <a:bodyPr/>
        <a:lstStyle/>
        <a:p>
          <a:r>
            <a:rPr kumimoji="1" lang="ja-JP" altLang="en-US" dirty="0"/>
            <a:t>事例</a:t>
          </a:r>
          <a:r>
            <a:rPr kumimoji="1" lang="en-US" altLang="ja-JP" dirty="0"/>
            <a:t>1</a:t>
          </a:r>
          <a:endParaRPr kumimoji="1" lang="ja-JP" altLang="en-US" dirty="0"/>
        </a:p>
      </dgm:t>
    </dgm:pt>
    <dgm:pt modelId="{2E33EE62-1064-4EB9-A31A-FB5B95132726}" type="parTrans" cxnId="{3F2FF62D-DC0D-463E-805C-A0C7CAF17F7F}">
      <dgm:prSet/>
      <dgm:spPr/>
      <dgm:t>
        <a:bodyPr/>
        <a:lstStyle/>
        <a:p>
          <a:endParaRPr kumimoji="1" lang="ja-JP" altLang="en-US"/>
        </a:p>
      </dgm:t>
    </dgm:pt>
    <dgm:pt modelId="{F530FC10-A764-4EC0-AAE1-4ED83D7185D1}" type="sibTrans" cxnId="{3F2FF62D-DC0D-463E-805C-A0C7CAF17F7F}">
      <dgm:prSet/>
      <dgm:spPr/>
      <dgm:t>
        <a:bodyPr/>
        <a:lstStyle/>
        <a:p>
          <a:endParaRPr kumimoji="1" lang="ja-JP" altLang="en-US"/>
        </a:p>
      </dgm:t>
    </dgm:pt>
    <dgm:pt modelId="{68F3D9AB-4F2D-49C6-AB1D-96B8F0E27E72}">
      <dgm:prSet phldrT="[テキスト]"/>
      <dgm:spPr/>
      <dgm:t>
        <a:bodyPr/>
        <a:lstStyle/>
        <a:p>
          <a:r>
            <a:rPr kumimoji="1" lang="ja-JP" altLang="en-US" dirty="0"/>
            <a:t>事例</a:t>
          </a:r>
          <a:r>
            <a:rPr kumimoji="1" lang="en-US" altLang="ja-JP" dirty="0"/>
            <a:t>2</a:t>
          </a:r>
          <a:endParaRPr kumimoji="1" lang="ja-JP" altLang="en-US" dirty="0"/>
        </a:p>
      </dgm:t>
    </dgm:pt>
    <dgm:pt modelId="{6F8C050D-DAD4-4401-B900-077B364B2982}" type="parTrans" cxnId="{B2B871C0-F581-4DFC-A27D-5BC7B4B018EA}">
      <dgm:prSet/>
      <dgm:spPr/>
      <dgm:t>
        <a:bodyPr/>
        <a:lstStyle/>
        <a:p>
          <a:endParaRPr kumimoji="1" lang="ja-JP" altLang="en-US"/>
        </a:p>
      </dgm:t>
    </dgm:pt>
    <dgm:pt modelId="{FB31DE77-8925-4BAD-A000-B6472203363B}" type="sibTrans" cxnId="{B2B871C0-F581-4DFC-A27D-5BC7B4B018EA}">
      <dgm:prSet/>
      <dgm:spPr/>
      <dgm:t>
        <a:bodyPr/>
        <a:lstStyle/>
        <a:p>
          <a:endParaRPr kumimoji="1" lang="ja-JP" altLang="en-US"/>
        </a:p>
      </dgm:t>
    </dgm:pt>
    <dgm:pt modelId="{AE76DDD8-FE19-4AD3-BDE2-F4047F8FC37A}">
      <dgm:prSet/>
      <dgm:spPr/>
      <dgm:t>
        <a:bodyPr/>
        <a:lstStyle/>
        <a:p>
          <a:r>
            <a:rPr kumimoji="1" lang="ja-JP" altLang="en-US" dirty="0"/>
            <a:t>顧客Ａを訪問するため、社内の所定の手続を行った上で、顧客Ａの個人データが記録された</a:t>
          </a:r>
          <a:r>
            <a:rPr kumimoji="1" lang="en-US" altLang="en-US" dirty="0"/>
            <a:t>USB</a:t>
          </a:r>
          <a:r>
            <a:rPr kumimoji="1" lang="ja-JP" altLang="en-US" dirty="0"/>
            <a:t>メモリを持ち出した。用件が終わり帰社しようとしたところ、顧客Ｂを訪問することを思い付き、一旦帰社することなくそのまま顧客Ｂを訪問した。顧客Ｂを辞去する際、顧客Ａの個人データが記録された</a:t>
          </a:r>
          <a:r>
            <a:rPr kumimoji="1" lang="en-US" altLang="en-US" dirty="0"/>
            <a:t>USB</a:t>
          </a:r>
          <a:r>
            <a:rPr kumimoji="1" lang="ja-JP" altLang="en-US" dirty="0"/>
            <a:t>メモリが入った封筒を置き忘れそうになった。</a:t>
          </a:r>
        </a:p>
      </dgm:t>
    </dgm:pt>
    <dgm:pt modelId="{8814D088-835C-4473-8D44-3057DCBB251A}" type="parTrans" cxnId="{991DC814-9208-451B-911F-817CEDF7C4D9}">
      <dgm:prSet/>
      <dgm:spPr/>
      <dgm:t>
        <a:bodyPr/>
        <a:lstStyle/>
        <a:p>
          <a:endParaRPr kumimoji="1" lang="ja-JP" altLang="en-US"/>
        </a:p>
      </dgm:t>
    </dgm:pt>
    <dgm:pt modelId="{35BB7274-9FEC-4715-BE45-688257045DF9}" type="sibTrans" cxnId="{991DC814-9208-451B-911F-817CEDF7C4D9}">
      <dgm:prSet/>
      <dgm:spPr/>
      <dgm:t>
        <a:bodyPr/>
        <a:lstStyle/>
        <a:p>
          <a:endParaRPr kumimoji="1" lang="ja-JP" altLang="en-US"/>
        </a:p>
      </dgm:t>
    </dgm:pt>
    <dgm:pt modelId="{B2B2B8DA-FC10-4CDE-83E5-A4623A7BCED6}">
      <dgm:prSet/>
      <dgm:spPr/>
      <dgm:t>
        <a:bodyPr/>
        <a:lstStyle/>
        <a:p>
          <a:r>
            <a:rPr kumimoji="1" lang="ja-JP" altLang="en-US" dirty="0"/>
            <a:t>顧客リストをシステムで管理しているが、資料作りのため</a:t>
          </a:r>
          <a:r>
            <a:rPr kumimoji="1" lang="en-US" altLang="en-US" dirty="0"/>
            <a:t>USB</a:t>
          </a:r>
          <a:r>
            <a:rPr kumimoji="1" lang="ja-JP" altLang="en-US" dirty="0"/>
            <a:t>メモリに保存された顧客データをコピーし、作業を行っていた。当日の作業を終えたので、</a:t>
          </a:r>
          <a:r>
            <a:rPr kumimoji="1" lang="en-US" altLang="en-US" dirty="0"/>
            <a:t>USB</a:t>
          </a:r>
          <a:r>
            <a:rPr kumimoji="1" lang="ja-JP" altLang="en-US" dirty="0"/>
            <a:t>メモリを所定の保管場所に戻そうとしたが、保管場所の鍵を保管している担当者が席を外しており、翌日も続けて作業を行うこととしていたため、自分の机の上に置いて帰宅しそうになった。</a:t>
          </a:r>
        </a:p>
      </dgm:t>
    </dgm:pt>
    <dgm:pt modelId="{C124DAC0-6616-4325-88AD-C84336E53C65}" type="parTrans" cxnId="{A1F4DD71-51D8-42F9-80BB-468EDFA4FD0B}">
      <dgm:prSet/>
      <dgm:spPr/>
      <dgm:t>
        <a:bodyPr/>
        <a:lstStyle/>
        <a:p>
          <a:endParaRPr kumimoji="1" lang="ja-JP" altLang="en-US"/>
        </a:p>
      </dgm:t>
    </dgm:pt>
    <dgm:pt modelId="{D315B98C-3F03-447D-BAE5-7697E9215205}" type="sibTrans" cxnId="{A1F4DD71-51D8-42F9-80BB-468EDFA4FD0B}">
      <dgm:prSet/>
      <dgm:spPr/>
      <dgm:t>
        <a:bodyPr/>
        <a:lstStyle/>
        <a:p>
          <a:endParaRPr kumimoji="1" lang="ja-JP" altLang="en-US"/>
        </a:p>
      </dgm:t>
    </dgm:pt>
    <dgm:pt modelId="{F540F9BC-2412-49AA-A09A-67BED0B03391}" type="pres">
      <dgm:prSet presAssocID="{273173F7-4070-48DF-835C-DBAC4A28242C}" presName="linear" presStyleCnt="0">
        <dgm:presLayoutVars>
          <dgm:dir/>
          <dgm:animLvl val="lvl"/>
          <dgm:resizeHandles val="exact"/>
        </dgm:presLayoutVars>
      </dgm:prSet>
      <dgm:spPr/>
    </dgm:pt>
    <dgm:pt modelId="{043FA5F8-0FA4-4731-B653-E0ADA63FC927}" type="pres">
      <dgm:prSet presAssocID="{9C9243D6-231B-46FE-A5A3-F569590208F6}" presName="parentLin" presStyleCnt="0"/>
      <dgm:spPr/>
    </dgm:pt>
    <dgm:pt modelId="{CF69AB37-587A-4AD5-89C2-294E36273008}" type="pres">
      <dgm:prSet presAssocID="{9C9243D6-231B-46FE-A5A3-F569590208F6}" presName="parentLeftMargin" presStyleLbl="node1" presStyleIdx="0" presStyleCnt="2"/>
      <dgm:spPr/>
    </dgm:pt>
    <dgm:pt modelId="{0A977C5F-554E-4334-8507-4A0A7C90496D}" type="pres">
      <dgm:prSet presAssocID="{9C9243D6-231B-46FE-A5A3-F569590208F6}" presName="parentText" presStyleLbl="node1" presStyleIdx="0" presStyleCnt="2">
        <dgm:presLayoutVars>
          <dgm:chMax val="0"/>
          <dgm:bulletEnabled val="1"/>
        </dgm:presLayoutVars>
      </dgm:prSet>
      <dgm:spPr/>
    </dgm:pt>
    <dgm:pt modelId="{C98D7AB9-F907-4D5F-A8CE-CDDD5532836E}" type="pres">
      <dgm:prSet presAssocID="{9C9243D6-231B-46FE-A5A3-F569590208F6}" presName="negativeSpace" presStyleCnt="0"/>
      <dgm:spPr/>
    </dgm:pt>
    <dgm:pt modelId="{424D828D-07DC-4E02-A8C5-D617305CE445}" type="pres">
      <dgm:prSet presAssocID="{9C9243D6-231B-46FE-A5A3-F569590208F6}" presName="childText" presStyleLbl="conFgAcc1" presStyleIdx="0" presStyleCnt="2">
        <dgm:presLayoutVars>
          <dgm:bulletEnabled val="1"/>
        </dgm:presLayoutVars>
      </dgm:prSet>
      <dgm:spPr/>
    </dgm:pt>
    <dgm:pt modelId="{84B33AF3-1A60-4DCD-8DB7-005FD019B54D}" type="pres">
      <dgm:prSet presAssocID="{F530FC10-A764-4EC0-AAE1-4ED83D7185D1}" presName="spaceBetweenRectangles" presStyleCnt="0"/>
      <dgm:spPr/>
    </dgm:pt>
    <dgm:pt modelId="{423CCFF0-46FF-45BE-BA42-DFDB43D63224}" type="pres">
      <dgm:prSet presAssocID="{68F3D9AB-4F2D-49C6-AB1D-96B8F0E27E72}" presName="parentLin" presStyleCnt="0"/>
      <dgm:spPr/>
    </dgm:pt>
    <dgm:pt modelId="{24F9CCF3-EB50-44AE-A65C-FDE81900BB2D}" type="pres">
      <dgm:prSet presAssocID="{68F3D9AB-4F2D-49C6-AB1D-96B8F0E27E72}" presName="parentLeftMargin" presStyleLbl="node1" presStyleIdx="0" presStyleCnt="2"/>
      <dgm:spPr/>
    </dgm:pt>
    <dgm:pt modelId="{54A1413B-8390-48FA-B811-AA2E708F2E6C}" type="pres">
      <dgm:prSet presAssocID="{68F3D9AB-4F2D-49C6-AB1D-96B8F0E27E72}" presName="parentText" presStyleLbl="node1" presStyleIdx="1" presStyleCnt="2">
        <dgm:presLayoutVars>
          <dgm:chMax val="0"/>
          <dgm:bulletEnabled val="1"/>
        </dgm:presLayoutVars>
      </dgm:prSet>
      <dgm:spPr/>
    </dgm:pt>
    <dgm:pt modelId="{D6D7CBED-5CC0-4D00-A04C-F0856F7639B3}" type="pres">
      <dgm:prSet presAssocID="{68F3D9AB-4F2D-49C6-AB1D-96B8F0E27E72}" presName="negativeSpace" presStyleCnt="0"/>
      <dgm:spPr/>
    </dgm:pt>
    <dgm:pt modelId="{BF6ED606-2B48-451E-A73A-12A55CD912BE}" type="pres">
      <dgm:prSet presAssocID="{68F3D9AB-4F2D-49C6-AB1D-96B8F0E27E72}" presName="childText" presStyleLbl="conFgAcc1" presStyleIdx="1" presStyleCnt="2">
        <dgm:presLayoutVars>
          <dgm:bulletEnabled val="1"/>
        </dgm:presLayoutVars>
      </dgm:prSet>
      <dgm:spPr/>
    </dgm:pt>
  </dgm:ptLst>
  <dgm:cxnLst>
    <dgm:cxn modelId="{70D9E605-3C7D-4FEA-BD4F-1D3D82D43D40}" type="presOf" srcId="{AE76DDD8-FE19-4AD3-BDE2-F4047F8FC37A}" destId="{424D828D-07DC-4E02-A8C5-D617305CE445}" srcOrd="0" destOrd="0" presId="urn:microsoft.com/office/officeart/2005/8/layout/list1"/>
    <dgm:cxn modelId="{991DC814-9208-451B-911F-817CEDF7C4D9}" srcId="{9C9243D6-231B-46FE-A5A3-F569590208F6}" destId="{AE76DDD8-FE19-4AD3-BDE2-F4047F8FC37A}" srcOrd="0" destOrd="0" parTransId="{8814D088-835C-4473-8D44-3057DCBB251A}" sibTransId="{35BB7274-9FEC-4715-BE45-688257045DF9}"/>
    <dgm:cxn modelId="{87936929-00A2-4E62-998D-F7A60A546E1A}" type="presOf" srcId="{273173F7-4070-48DF-835C-DBAC4A28242C}" destId="{F540F9BC-2412-49AA-A09A-67BED0B03391}" srcOrd="0" destOrd="0" presId="urn:microsoft.com/office/officeart/2005/8/layout/list1"/>
    <dgm:cxn modelId="{3F2FF62D-DC0D-463E-805C-A0C7CAF17F7F}" srcId="{273173F7-4070-48DF-835C-DBAC4A28242C}" destId="{9C9243D6-231B-46FE-A5A3-F569590208F6}" srcOrd="0" destOrd="0" parTransId="{2E33EE62-1064-4EB9-A31A-FB5B95132726}" sibTransId="{F530FC10-A764-4EC0-AAE1-4ED83D7185D1}"/>
    <dgm:cxn modelId="{8F66A32F-4DCA-4721-9D57-0AE92AF0DA00}" type="presOf" srcId="{B2B2B8DA-FC10-4CDE-83E5-A4623A7BCED6}" destId="{BF6ED606-2B48-451E-A73A-12A55CD912BE}" srcOrd="0" destOrd="0" presId="urn:microsoft.com/office/officeart/2005/8/layout/list1"/>
    <dgm:cxn modelId="{DE1CB94F-F75E-403F-AD65-A2871084D58B}" type="presOf" srcId="{9C9243D6-231B-46FE-A5A3-F569590208F6}" destId="{0A977C5F-554E-4334-8507-4A0A7C90496D}" srcOrd="1" destOrd="0" presId="urn:microsoft.com/office/officeart/2005/8/layout/list1"/>
    <dgm:cxn modelId="{A1F4DD71-51D8-42F9-80BB-468EDFA4FD0B}" srcId="{68F3D9AB-4F2D-49C6-AB1D-96B8F0E27E72}" destId="{B2B2B8DA-FC10-4CDE-83E5-A4623A7BCED6}" srcOrd="0" destOrd="0" parTransId="{C124DAC0-6616-4325-88AD-C84336E53C65}" sibTransId="{D315B98C-3F03-447D-BAE5-7697E9215205}"/>
    <dgm:cxn modelId="{05BA8A57-A9FC-4953-9101-D9E98241083A}" type="presOf" srcId="{9C9243D6-231B-46FE-A5A3-F569590208F6}" destId="{CF69AB37-587A-4AD5-89C2-294E36273008}" srcOrd="0" destOrd="0" presId="urn:microsoft.com/office/officeart/2005/8/layout/list1"/>
    <dgm:cxn modelId="{BB7E6758-A5EF-478F-A4CB-25B8C86AF6A4}" type="presOf" srcId="{68F3D9AB-4F2D-49C6-AB1D-96B8F0E27E72}" destId="{54A1413B-8390-48FA-B811-AA2E708F2E6C}" srcOrd="1" destOrd="0" presId="urn:microsoft.com/office/officeart/2005/8/layout/list1"/>
    <dgm:cxn modelId="{B2B871C0-F581-4DFC-A27D-5BC7B4B018EA}" srcId="{273173F7-4070-48DF-835C-DBAC4A28242C}" destId="{68F3D9AB-4F2D-49C6-AB1D-96B8F0E27E72}" srcOrd="1" destOrd="0" parTransId="{6F8C050D-DAD4-4401-B900-077B364B2982}" sibTransId="{FB31DE77-8925-4BAD-A000-B6472203363B}"/>
    <dgm:cxn modelId="{A06A08DF-AD2F-48BF-9F94-E3B27F51AB00}" type="presOf" srcId="{68F3D9AB-4F2D-49C6-AB1D-96B8F0E27E72}" destId="{24F9CCF3-EB50-44AE-A65C-FDE81900BB2D}" srcOrd="0" destOrd="0" presId="urn:microsoft.com/office/officeart/2005/8/layout/list1"/>
    <dgm:cxn modelId="{3AD39153-4600-499E-843D-773214AE8B4C}" type="presParOf" srcId="{F540F9BC-2412-49AA-A09A-67BED0B03391}" destId="{043FA5F8-0FA4-4731-B653-E0ADA63FC927}" srcOrd="0" destOrd="0" presId="urn:microsoft.com/office/officeart/2005/8/layout/list1"/>
    <dgm:cxn modelId="{3173593D-58B7-4EB3-8F86-8C31F8F8DEC3}" type="presParOf" srcId="{043FA5F8-0FA4-4731-B653-E0ADA63FC927}" destId="{CF69AB37-587A-4AD5-89C2-294E36273008}" srcOrd="0" destOrd="0" presId="urn:microsoft.com/office/officeart/2005/8/layout/list1"/>
    <dgm:cxn modelId="{D8D94BB5-6ABC-45A5-B468-D1A3793CEBF1}" type="presParOf" srcId="{043FA5F8-0FA4-4731-B653-E0ADA63FC927}" destId="{0A977C5F-554E-4334-8507-4A0A7C90496D}" srcOrd="1" destOrd="0" presId="urn:microsoft.com/office/officeart/2005/8/layout/list1"/>
    <dgm:cxn modelId="{E51A310E-334B-4D98-8BF6-082D0E056FAA}" type="presParOf" srcId="{F540F9BC-2412-49AA-A09A-67BED0B03391}" destId="{C98D7AB9-F907-4D5F-A8CE-CDDD5532836E}" srcOrd="1" destOrd="0" presId="urn:microsoft.com/office/officeart/2005/8/layout/list1"/>
    <dgm:cxn modelId="{6F5894EA-F904-47D3-81E1-83EA7AE42187}" type="presParOf" srcId="{F540F9BC-2412-49AA-A09A-67BED0B03391}" destId="{424D828D-07DC-4E02-A8C5-D617305CE445}" srcOrd="2" destOrd="0" presId="urn:microsoft.com/office/officeart/2005/8/layout/list1"/>
    <dgm:cxn modelId="{3CA3F75C-123C-4CF4-923B-0036855BB9AB}" type="presParOf" srcId="{F540F9BC-2412-49AA-A09A-67BED0B03391}" destId="{84B33AF3-1A60-4DCD-8DB7-005FD019B54D}" srcOrd="3" destOrd="0" presId="urn:microsoft.com/office/officeart/2005/8/layout/list1"/>
    <dgm:cxn modelId="{620A178C-E056-4D54-B71A-3947478DB99C}" type="presParOf" srcId="{F540F9BC-2412-49AA-A09A-67BED0B03391}" destId="{423CCFF0-46FF-45BE-BA42-DFDB43D63224}" srcOrd="4" destOrd="0" presId="urn:microsoft.com/office/officeart/2005/8/layout/list1"/>
    <dgm:cxn modelId="{23AB658B-C7C2-4920-89AE-65B1C7B2C4E4}" type="presParOf" srcId="{423CCFF0-46FF-45BE-BA42-DFDB43D63224}" destId="{24F9CCF3-EB50-44AE-A65C-FDE81900BB2D}" srcOrd="0" destOrd="0" presId="urn:microsoft.com/office/officeart/2005/8/layout/list1"/>
    <dgm:cxn modelId="{41BFC52A-DEA8-4E07-94E3-B5B57434BBE3}" type="presParOf" srcId="{423CCFF0-46FF-45BE-BA42-DFDB43D63224}" destId="{54A1413B-8390-48FA-B811-AA2E708F2E6C}" srcOrd="1" destOrd="0" presId="urn:microsoft.com/office/officeart/2005/8/layout/list1"/>
    <dgm:cxn modelId="{AB912031-53F3-4EFB-B73E-E55562B1F9CD}" type="presParOf" srcId="{F540F9BC-2412-49AA-A09A-67BED0B03391}" destId="{D6D7CBED-5CC0-4D00-A04C-F0856F7639B3}" srcOrd="5" destOrd="0" presId="urn:microsoft.com/office/officeart/2005/8/layout/list1"/>
    <dgm:cxn modelId="{9B7EC8E8-4D74-4F59-964F-058963312CBE}" type="presParOf" srcId="{F540F9BC-2412-49AA-A09A-67BED0B03391}" destId="{BF6ED606-2B48-451E-A73A-12A55CD912B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BFC3E4-DEB5-4DB0-8D5B-47895F90C5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94A0C002-01C4-464F-A3A7-F419FD327BA7}">
      <dgm:prSet/>
      <dgm:spPr/>
      <dgm:t>
        <a:bodyPr/>
        <a:lstStyle/>
        <a:p>
          <a:r>
            <a:rPr kumimoji="1" lang="ja-JP" altLang="en-US" dirty="0"/>
            <a:t>外出する時</a:t>
          </a:r>
          <a:endParaRPr lang="ja-JP" dirty="0"/>
        </a:p>
      </dgm:t>
    </dgm:pt>
    <dgm:pt modelId="{D417375C-A5D1-4848-8AD5-182FCEB518A0}" type="parTrans" cxnId="{30398272-2FB7-456E-9C8C-A30F39884465}">
      <dgm:prSet/>
      <dgm:spPr/>
      <dgm:t>
        <a:bodyPr/>
        <a:lstStyle/>
        <a:p>
          <a:endParaRPr kumimoji="1" lang="ja-JP" altLang="en-US"/>
        </a:p>
      </dgm:t>
    </dgm:pt>
    <dgm:pt modelId="{35B17302-60D9-46EF-A53C-0C7C65C37E52}" type="sibTrans" cxnId="{30398272-2FB7-456E-9C8C-A30F39884465}">
      <dgm:prSet/>
      <dgm:spPr/>
      <dgm:t>
        <a:bodyPr/>
        <a:lstStyle/>
        <a:p>
          <a:endParaRPr kumimoji="1" lang="ja-JP" altLang="en-US"/>
        </a:p>
      </dgm:t>
    </dgm:pt>
    <dgm:pt modelId="{B576F708-2A14-472A-9522-FC48E787BA36}">
      <dgm:prSet/>
      <dgm:spPr/>
      <dgm:t>
        <a:bodyPr/>
        <a:lstStyle/>
        <a:p>
          <a:r>
            <a:rPr kumimoji="1" lang="ja-JP" altLang="en-US" dirty="0"/>
            <a:t>事務所等での作業時</a:t>
          </a:r>
          <a:endParaRPr lang="ja-JP" dirty="0"/>
        </a:p>
      </dgm:t>
    </dgm:pt>
    <dgm:pt modelId="{367118E1-8FB5-45D2-BF84-B308C074B93A}" type="parTrans" cxnId="{B8F1CB7F-4057-4F8A-B3F7-8F544FE9B82A}">
      <dgm:prSet/>
      <dgm:spPr/>
      <dgm:t>
        <a:bodyPr/>
        <a:lstStyle/>
        <a:p>
          <a:endParaRPr kumimoji="1" lang="ja-JP" altLang="en-US"/>
        </a:p>
      </dgm:t>
    </dgm:pt>
    <dgm:pt modelId="{73377290-FFBC-4054-BF9E-3A101A46CAC1}" type="sibTrans" cxnId="{B8F1CB7F-4057-4F8A-B3F7-8F544FE9B82A}">
      <dgm:prSet/>
      <dgm:spPr/>
      <dgm:t>
        <a:bodyPr/>
        <a:lstStyle/>
        <a:p>
          <a:endParaRPr kumimoji="1" lang="ja-JP" altLang="en-US"/>
        </a:p>
      </dgm:t>
    </dgm:pt>
    <dgm:pt modelId="{7CEDA97F-1DA2-4E4D-AF4E-32FE44A54144}">
      <dgm:prSet/>
      <dgm:spPr/>
      <dgm:t>
        <a:bodyPr/>
        <a:lstStyle/>
        <a:p>
          <a:pPr>
            <a:spcAft>
              <a:spcPts val="0"/>
            </a:spcAft>
          </a:pPr>
          <a:r>
            <a:rPr kumimoji="1" lang="ja-JP" altLang="en-US" dirty="0"/>
            <a:t>先を急いで走っている時</a:t>
          </a:r>
        </a:p>
      </dgm:t>
    </dgm:pt>
    <dgm:pt modelId="{9F7F056C-52E5-419A-9489-6BD48C74584A}" type="parTrans" cxnId="{528E4A96-FDB0-457A-9A9A-891349F8916B}">
      <dgm:prSet/>
      <dgm:spPr/>
      <dgm:t>
        <a:bodyPr/>
        <a:lstStyle/>
        <a:p>
          <a:endParaRPr kumimoji="1" lang="ja-JP" altLang="en-US"/>
        </a:p>
      </dgm:t>
    </dgm:pt>
    <dgm:pt modelId="{F22DB3BF-6B90-4C50-A986-89FD46C64A3A}" type="sibTrans" cxnId="{528E4A96-FDB0-457A-9A9A-891349F8916B}">
      <dgm:prSet/>
      <dgm:spPr/>
      <dgm:t>
        <a:bodyPr/>
        <a:lstStyle/>
        <a:p>
          <a:endParaRPr kumimoji="1" lang="ja-JP" altLang="en-US"/>
        </a:p>
      </dgm:t>
    </dgm:pt>
    <dgm:pt modelId="{6D1BAD77-C4A5-4FF5-81F5-4C7F209272A4}">
      <dgm:prSet/>
      <dgm:spPr/>
      <dgm:t>
        <a:bodyPr/>
        <a:lstStyle/>
        <a:p>
          <a:pPr>
            <a:spcAft>
              <a:spcPts val="0"/>
            </a:spcAft>
          </a:pPr>
          <a:r>
            <a:rPr kumimoji="1" lang="ja-JP" altLang="en-US" dirty="0"/>
            <a:t>手荷物が多い時</a:t>
          </a:r>
        </a:p>
      </dgm:t>
    </dgm:pt>
    <dgm:pt modelId="{3C287237-6E1F-42F7-A8BB-F10FC84EC06A}" type="parTrans" cxnId="{0070F3E4-D0B7-4B5F-9F98-5AE75B80AB2E}">
      <dgm:prSet/>
      <dgm:spPr/>
      <dgm:t>
        <a:bodyPr/>
        <a:lstStyle/>
        <a:p>
          <a:endParaRPr kumimoji="1" lang="ja-JP" altLang="en-US"/>
        </a:p>
      </dgm:t>
    </dgm:pt>
    <dgm:pt modelId="{454DECAF-B657-4337-B9A4-18E32FE28305}" type="sibTrans" cxnId="{0070F3E4-D0B7-4B5F-9F98-5AE75B80AB2E}">
      <dgm:prSet/>
      <dgm:spPr/>
      <dgm:t>
        <a:bodyPr/>
        <a:lstStyle/>
        <a:p>
          <a:endParaRPr kumimoji="1" lang="ja-JP" altLang="en-US"/>
        </a:p>
      </dgm:t>
    </dgm:pt>
    <dgm:pt modelId="{4EF6044D-8D72-4F4D-8DB5-22753E104607}">
      <dgm:prSet phldrT="[テキスト]"/>
      <dgm:spPr/>
      <dgm:t>
        <a:bodyPr/>
        <a:lstStyle/>
        <a:p>
          <a:pPr>
            <a:spcAft>
              <a:spcPts val="0"/>
            </a:spcAft>
          </a:pPr>
          <a:r>
            <a:rPr kumimoji="1" lang="ja-JP" altLang="en-US" dirty="0"/>
            <a:t>飲酒・飲食をする時</a:t>
          </a:r>
        </a:p>
      </dgm:t>
    </dgm:pt>
    <dgm:pt modelId="{4E2C985E-5F91-4005-91AC-88D9C076B3A4}" type="parTrans" cxnId="{5195D61E-5B4C-495C-BD81-9DA330BA4706}">
      <dgm:prSet/>
      <dgm:spPr/>
      <dgm:t>
        <a:bodyPr/>
        <a:lstStyle/>
        <a:p>
          <a:endParaRPr kumimoji="1" lang="ja-JP" altLang="en-US"/>
        </a:p>
      </dgm:t>
    </dgm:pt>
    <dgm:pt modelId="{2616508A-3850-4B2A-AB1B-5E7ED2A328C1}" type="sibTrans" cxnId="{5195D61E-5B4C-495C-BD81-9DA330BA4706}">
      <dgm:prSet/>
      <dgm:spPr/>
      <dgm:t>
        <a:bodyPr/>
        <a:lstStyle/>
        <a:p>
          <a:endParaRPr kumimoji="1" lang="ja-JP" altLang="en-US"/>
        </a:p>
      </dgm:t>
    </dgm:pt>
    <dgm:pt modelId="{EADC3CDD-B69A-4CC7-9F76-9C7E57E77E94}">
      <dgm:prSet/>
      <dgm:spPr/>
      <dgm:t>
        <a:bodyPr/>
        <a:lstStyle/>
        <a:p>
          <a:pPr>
            <a:spcAft>
              <a:spcPts val="0"/>
            </a:spcAft>
          </a:pPr>
          <a:r>
            <a:rPr kumimoji="1" lang="ja-JP" altLang="en-US" dirty="0"/>
            <a:t>夜間などに人通りの少ない道をひとりで歩く時</a:t>
          </a:r>
        </a:p>
      </dgm:t>
    </dgm:pt>
    <dgm:pt modelId="{DF65A5C9-3633-4227-8C7A-DF35714E651E}" type="parTrans" cxnId="{970FD24D-71E9-4F90-9118-3D6B49973C90}">
      <dgm:prSet/>
      <dgm:spPr/>
      <dgm:t>
        <a:bodyPr/>
        <a:lstStyle/>
        <a:p>
          <a:endParaRPr kumimoji="1" lang="ja-JP" altLang="en-US"/>
        </a:p>
      </dgm:t>
    </dgm:pt>
    <dgm:pt modelId="{5F2D15B2-4ECE-40CF-A4B1-B47BE5F8834F}" type="sibTrans" cxnId="{970FD24D-71E9-4F90-9118-3D6B49973C90}">
      <dgm:prSet/>
      <dgm:spPr/>
      <dgm:t>
        <a:bodyPr/>
        <a:lstStyle/>
        <a:p>
          <a:endParaRPr kumimoji="1" lang="ja-JP" altLang="en-US"/>
        </a:p>
      </dgm:t>
    </dgm:pt>
    <dgm:pt modelId="{AD8BD433-E343-4581-BE00-DBB0FBC95E63}">
      <dgm:prSet/>
      <dgm:spPr/>
      <dgm:t>
        <a:bodyPr/>
        <a:lstStyle/>
        <a:p>
          <a:pPr>
            <a:spcAft>
              <a:spcPts val="0"/>
            </a:spcAft>
          </a:pPr>
          <a:r>
            <a:rPr kumimoji="1" lang="ja-JP" altLang="en-US" dirty="0"/>
            <a:t>出張等、行き慣れていない場所に出かける時</a:t>
          </a:r>
        </a:p>
      </dgm:t>
    </dgm:pt>
    <dgm:pt modelId="{B258D222-62A1-4F49-A9AD-331AE6105261}" type="parTrans" cxnId="{25DA34C7-7264-4ACA-9FC9-8D41E4292749}">
      <dgm:prSet/>
      <dgm:spPr/>
      <dgm:t>
        <a:bodyPr/>
        <a:lstStyle/>
        <a:p>
          <a:endParaRPr kumimoji="1" lang="ja-JP" altLang="en-US"/>
        </a:p>
      </dgm:t>
    </dgm:pt>
    <dgm:pt modelId="{5C02CAD9-4D62-4525-9688-7D4C84CB3F9B}" type="sibTrans" cxnId="{25DA34C7-7264-4ACA-9FC9-8D41E4292749}">
      <dgm:prSet/>
      <dgm:spPr/>
      <dgm:t>
        <a:bodyPr/>
        <a:lstStyle/>
        <a:p>
          <a:endParaRPr kumimoji="1" lang="ja-JP" altLang="en-US"/>
        </a:p>
      </dgm:t>
    </dgm:pt>
    <dgm:pt modelId="{234A11D6-05C6-44ED-A8A2-DE64E40F3BAC}">
      <dgm:prSet/>
      <dgm:spPr/>
      <dgm:t>
        <a:bodyPr/>
        <a:lstStyle/>
        <a:p>
          <a:pPr>
            <a:spcAft>
              <a:spcPts val="0"/>
            </a:spcAft>
          </a:pPr>
          <a:r>
            <a:rPr kumimoji="1" lang="ja-JP" altLang="en-US" dirty="0"/>
            <a:t>気が急いている時</a:t>
          </a:r>
        </a:p>
      </dgm:t>
    </dgm:pt>
    <dgm:pt modelId="{BC8BFBDC-30CC-46FF-BCAA-8A8C7729EDB7}" type="parTrans" cxnId="{80DE3694-0993-4DED-8B84-76153B64B288}">
      <dgm:prSet/>
      <dgm:spPr/>
      <dgm:t>
        <a:bodyPr/>
        <a:lstStyle/>
        <a:p>
          <a:endParaRPr kumimoji="1" lang="ja-JP" altLang="en-US"/>
        </a:p>
      </dgm:t>
    </dgm:pt>
    <dgm:pt modelId="{9BD9EA66-63D1-4791-B803-654AA4FEC770}" type="sibTrans" cxnId="{80DE3694-0993-4DED-8B84-76153B64B288}">
      <dgm:prSet/>
      <dgm:spPr/>
      <dgm:t>
        <a:bodyPr/>
        <a:lstStyle/>
        <a:p>
          <a:endParaRPr kumimoji="1" lang="ja-JP" altLang="en-US"/>
        </a:p>
      </dgm:t>
    </dgm:pt>
    <dgm:pt modelId="{9CDB69B9-E5C4-46BA-8B64-A570DDC7102E}">
      <dgm:prSet/>
      <dgm:spPr/>
      <dgm:t>
        <a:bodyPr/>
        <a:lstStyle/>
        <a:p>
          <a:pPr>
            <a:spcAft>
              <a:spcPts val="0"/>
            </a:spcAft>
          </a:pPr>
          <a:r>
            <a:rPr kumimoji="1" lang="ja-JP" altLang="en-US" dirty="0"/>
            <a:t>疲れている、眠い時</a:t>
          </a:r>
        </a:p>
      </dgm:t>
    </dgm:pt>
    <dgm:pt modelId="{27093D2F-33E4-4EA4-8E6C-D0E069B0039C}" type="parTrans" cxnId="{851EBC6F-8F4B-4FBE-9FDC-D82F27B07CFD}">
      <dgm:prSet/>
      <dgm:spPr/>
      <dgm:t>
        <a:bodyPr/>
        <a:lstStyle/>
        <a:p>
          <a:endParaRPr kumimoji="1" lang="ja-JP" altLang="en-US"/>
        </a:p>
      </dgm:t>
    </dgm:pt>
    <dgm:pt modelId="{1A1BE95F-F073-4E68-BB7A-008222860AF3}" type="sibTrans" cxnId="{851EBC6F-8F4B-4FBE-9FDC-D82F27B07CFD}">
      <dgm:prSet/>
      <dgm:spPr/>
      <dgm:t>
        <a:bodyPr/>
        <a:lstStyle/>
        <a:p>
          <a:endParaRPr kumimoji="1" lang="ja-JP" altLang="en-US"/>
        </a:p>
      </dgm:t>
    </dgm:pt>
    <dgm:pt modelId="{18FBC4DD-7749-4370-8CB6-9A38D8DA08AF}">
      <dgm:prSet/>
      <dgm:spPr/>
      <dgm:t>
        <a:bodyPr/>
        <a:lstStyle/>
        <a:p>
          <a:pPr>
            <a:spcAft>
              <a:spcPts val="0"/>
            </a:spcAft>
          </a:pPr>
          <a:r>
            <a:rPr kumimoji="1" lang="ja-JP" altLang="en-US" dirty="0"/>
            <a:t>同時に複数の作業を行う時</a:t>
          </a:r>
        </a:p>
      </dgm:t>
    </dgm:pt>
    <dgm:pt modelId="{1BF447B7-D12F-43E0-B931-E282816D4986}" type="parTrans" cxnId="{25427F75-FBC4-4D94-98B1-3A75BFF0A82B}">
      <dgm:prSet/>
      <dgm:spPr/>
      <dgm:t>
        <a:bodyPr/>
        <a:lstStyle/>
        <a:p>
          <a:endParaRPr kumimoji="1" lang="ja-JP" altLang="en-US"/>
        </a:p>
      </dgm:t>
    </dgm:pt>
    <dgm:pt modelId="{A9C45E4F-5CA0-44A0-961B-01C1DE3BBDCE}" type="sibTrans" cxnId="{25427F75-FBC4-4D94-98B1-3A75BFF0A82B}">
      <dgm:prSet/>
      <dgm:spPr/>
      <dgm:t>
        <a:bodyPr/>
        <a:lstStyle/>
        <a:p>
          <a:endParaRPr kumimoji="1" lang="ja-JP" altLang="en-US"/>
        </a:p>
      </dgm:t>
    </dgm:pt>
    <dgm:pt modelId="{E4482D3E-BEEB-4E6E-A28A-13A274013C0D}">
      <dgm:prSet/>
      <dgm:spPr/>
      <dgm:t>
        <a:bodyPr/>
        <a:lstStyle/>
        <a:p>
          <a:pPr>
            <a:spcAft>
              <a:spcPts val="0"/>
            </a:spcAft>
          </a:pPr>
          <a:r>
            <a:rPr kumimoji="1" lang="ja-JP" altLang="en-US" dirty="0"/>
            <a:t>担当者が明確に決まっていない業務を行う・担当者が不在の時</a:t>
          </a:r>
        </a:p>
      </dgm:t>
    </dgm:pt>
    <dgm:pt modelId="{F5B2660D-D4E4-4735-97DC-24B3B3E07D3B}" type="parTrans" cxnId="{143FD378-D543-4E67-B4E3-21F57EE5C55C}">
      <dgm:prSet/>
      <dgm:spPr/>
      <dgm:t>
        <a:bodyPr/>
        <a:lstStyle/>
        <a:p>
          <a:endParaRPr kumimoji="1" lang="ja-JP" altLang="en-US"/>
        </a:p>
      </dgm:t>
    </dgm:pt>
    <dgm:pt modelId="{C6F493CA-1328-4448-9EC2-34FAA48A38F2}" type="sibTrans" cxnId="{143FD378-D543-4E67-B4E3-21F57EE5C55C}">
      <dgm:prSet/>
      <dgm:spPr/>
      <dgm:t>
        <a:bodyPr/>
        <a:lstStyle/>
        <a:p>
          <a:endParaRPr kumimoji="1" lang="ja-JP" altLang="en-US"/>
        </a:p>
      </dgm:t>
    </dgm:pt>
    <dgm:pt modelId="{BF5C1A8F-467A-47D7-8E9F-685E390DB460}">
      <dgm:prSet phldrT="[テキスト]"/>
      <dgm:spPr/>
      <dgm:t>
        <a:bodyPr/>
        <a:lstStyle/>
        <a:p>
          <a:pPr>
            <a:spcAft>
              <a:spcPts val="0"/>
            </a:spcAft>
          </a:pPr>
          <a:r>
            <a:rPr kumimoji="1" lang="ja-JP" altLang="en-US" dirty="0"/>
            <a:t>普段と異なる手順で作業する時</a:t>
          </a:r>
        </a:p>
      </dgm:t>
    </dgm:pt>
    <dgm:pt modelId="{BA7BB4D2-82E4-4BB1-8834-E5662D8844F2}" type="parTrans" cxnId="{FCCDD499-18E1-4BC4-AC90-69C5FF71DE58}">
      <dgm:prSet/>
      <dgm:spPr/>
      <dgm:t>
        <a:bodyPr/>
        <a:lstStyle/>
        <a:p>
          <a:endParaRPr kumimoji="1" lang="ja-JP" altLang="en-US"/>
        </a:p>
      </dgm:t>
    </dgm:pt>
    <dgm:pt modelId="{5F8540EE-D85C-4EB2-9D6D-B6A98214FDAA}" type="sibTrans" cxnId="{FCCDD499-18E1-4BC4-AC90-69C5FF71DE58}">
      <dgm:prSet/>
      <dgm:spPr/>
      <dgm:t>
        <a:bodyPr/>
        <a:lstStyle/>
        <a:p>
          <a:endParaRPr kumimoji="1" lang="ja-JP" altLang="en-US"/>
        </a:p>
      </dgm:t>
    </dgm:pt>
    <dgm:pt modelId="{433EBB44-96B4-499D-8350-8733F69DC329}">
      <dgm:prSet phldrT="[テキスト]"/>
      <dgm:spPr/>
      <dgm:t>
        <a:bodyPr/>
        <a:lstStyle/>
        <a:p>
          <a:pPr>
            <a:spcAft>
              <a:spcPts val="0"/>
            </a:spcAft>
          </a:pPr>
          <a:r>
            <a:rPr kumimoji="1" lang="ja-JP" altLang="en-US" dirty="0"/>
            <a:t>強風などの外的要因</a:t>
          </a:r>
        </a:p>
      </dgm:t>
    </dgm:pt>
    <dgm:pt modelId="{EA07F556-0B47-47FE-A469-CD382D54DEED}" type="parTrans" cxnId="{AC05F4EC-63D6-4D08-BCD0-39A80DDC48EC}">
      <dgm:prSet/>
      <dgm:spPr/>
      <dgm:t>
        <a:bodyPr/>
        <a:lstStyle/>
        <a:p>
          <a:endParaRPr kumimoji="1" lang="ja-JP" altLang="en-US"/>
        </a:p>
      </dgm:t>
    </dgm:pt>
    <dgm:pt modelId="{2CD3FA78-471A-4914-9BF0-A144AD081498}" type="sibTrans" cxnId="{AC05F4EC-63D6-4D08-BCD0-39A80DDC48EC}">
      <dgm:prSet/>
      <dgm:spPr/>
      <dgm:t>
        <a:bodyPr/>
        <a:lstStyle/>
        <a:p>
          <a:endParaRPr kumimoji="1" lang="ja-JP" altLang="en-US"/>
        </a:p>
      </dgm:t>
    </dgm:pt>
    <dgm:pt modelId="{0669D351-E8CA-4FD4-A381-FB3962141C8C}">
      <dgm:prSet phldrT="[テキスト]"/>
      <dgm:spPr/>
      <dgm:t>
        <a:bodyPr/>
        <a:lstStyle/>
        <a:p>
          <a:pPr>
            <a:spcAft>
              <a:spcPts val="0"/>
            </a:spcAft>
          </a:pPr>
          <a:r>
            <a:rPr kumimoji="1" lang="ja-JP" altLang="en-US" dirty="0"/>
            <a:t>乱雑な作業場所</a:t>
          </a:r>
        </a:p>
      </dgm:t>
    </dgm:pt>
    <dgm:pt modelId="{A2AF46FB-DFBA-4DF5-BDA7-0AD9059CB9E2}" type="parTrans" cxnId="{DB67B964-A887-41BA-9824-8ED10EB4E6CB}">
      <dgm:prSet/>
      <dgm:spPr/>
      <dgm:t>
        <a:bodyPr/>
        <a:lstStyle/>
        <a:p>
          <a:endParaRPr kumimoji="1" lang="ja-JP" altLang="en-US"/>
        </a:p>
      </dgm:t>
    </dgm:pt>
    <dgm:pt modelId="{CA5D84D0-6079-4143-9B25-75036BF1D481}" type="sibTrans" cxnId="{DB67B964-A887-41BA-9824-8ED10EB4E6CB}">
      <dgm:prSet/>
      <dgm:spPr/>
      <dgm:t>
        <a:bodyPr/>
        <a:lstStyle/>
        <a:p>
          <a:endParaRPr kumimoji="1" lang="ja-JP" altLang="en-US"/>
        </a:p>
      </dgm:t>
    </dgm:pt>
    <dgm:pt modelId="{4537BDE6-DE46-45EE-8401-EF4B524B2C15}" type="pres">
      <dgm:prSet presAssocID="{37BFC3E4-DEB5-4DB0-8D5B-47895F90C5FD}" presName="Name0" presStyleCnt="0">
        <dgm:presLayoutVars>
          <dgm:dir/>
          <dgm:animLvl val="lvl"/>
          <dgm:resizeHandles val="exact"/>
        </dgm:presLayoutVars>
      </dgm:prSet>
      <dgm:spPr/>
    </dgm:pt>
    <dgm:pt modelId="{521E4282-3270-48C7-ABDD-464F385790DD}" type="pres">
      <dgm:prSet presAssocID="{94A0C002-01C4-464F-A3A7-F419FD327BA7}" presName="composite" presStyleCnt="0"/>
      <dgm:spPr/>
    </dgm:pt>
    <dgm:pt modelId="{1C7B71EB-E2B6-492D-90CC-BEB43D47894E}" type="pres">
      <dgm:prSet presAssocID="{94A0C002-01C4-464F-A3A7-F419FD327BA7}" presName="parTx" presStyleLbl="alignNode1" presStyleIdx="0" presStyleCnt="2">
        <dgm:presLayoutVars>
          <dgm:chMax val="0"/>
          <dgm:chPref val="0"/>
          <dgm:bulletEnabled val="1"/>
        </dgm:presLayoutVars>
      </dgm:prSet>
      <dgm:spPr/>
    </dgm:pt>
    <dgm:pt modelId="{865E4A29-459D-4E20-B0D3-BE9C38664E2B}" type="pres">
      <dgm:prSet presAssocID="{94A0C002-01C4-464F-A3A7-F419FD327BA7}" presName="desTx" presStyleLbl="alignAccFollowNode1" presStyleIdx="0" presStyleCnt="2">
        <dgm:presLayoutVars>
          <dgm:bulletEnabled val="1"/>
        </dgm:presLayoutVars>
      </dgm:prSet>
      <dgm:spPr/>
    </dgm:pt>
    <dgm:pt modelId="{56C7C709-DA6A-4BC5-A058-CA18192E41E3}" type="pres">
      <dgm:prSet presAssocID="{35B17302-60D9-46EF-A53C-0C7C65C37E52}" presName="space" presStyleCnt="0"/>
      <dgm:spPr/>
    </dgm:pt>
    <dgm:pt modelId="{9EABF4F0-EC11-4EE4-8BDF-1004E505B965}" type="pres">
      <dgm:prSet presAssocID="{B576F708-2A14-472A-9522-FC48E787BA36}" presName="composite" presStyleCnt="0"/>
      <dgm:spPr/>
    </dgm:pt>
    <dgm:pt modelId="{CA4D720D-1131-457A-BD53-F7ECFE9D870C}" type="pres">
      <dgm:prSet presAssocID="{B576F708-2A14-472A-9522-FC48E787BA36}" presName="parTx" presStyleLbl="alignNode1" presStyleIdx="1" presStyleCnt="2">
        <dgm:presLayoutVars>
          <dgm:chMax val="0"/>
          <dgm:chPref val="0"/>
          <dgm:bulletEnabled val="1"/>
        </dgm:presLayoutVars>
      </dgm:prSet>
      <dgm:spPr/>
    </dgm:pt>
    <dgm:pt modelId="{3AACC059-46C7-48E1-9487-526DF4EBD4AA}" type="pres">
      <dgm:prSet presAssocID="{B576F708-2A14-472A-9522-FC48E787BA36}" presName="desTx" presStyleLbl="alignAccFollowNode1" presStyleIdx="1" presStyleCnt="2">
        <dgm:presLayoutVars>
          <dgm:bulletEnabled val="1"/>
        </dgm:presLayoutVars>
      </dgm:prSet>
      <dgm:spPr/>
    </dgm:pt>
  </dgm:ptLst>
  <dgm:cxnLst>
    <dgm:cxn modelId="{314E5617-AD0E-4D97-9B45-59E7A5C73EEA}" type="presOf" srcId="{B576F708-2A14-472A-9522-FC48E787BA36}" destId="{CA4D720D-1131-457A-BD53-F7ECFE9D870C}" srcOrd="0" destOrd="0" presId="urn:microsoft.com/office/officeart/2005/8/layout/hList1"/>
    <dgm:cxn modelId="{5C76F81A-281A-4E07-A83A-45D62D563FAD}" type="presOf" srcId="{0669D351-E8CA-4FD4-A381-FB3962141C8C}" destId="{3AACC059-46C7-48E1-9487-526DF4EBD4AA}" srcOrd="0" destOrd="5" presId="urn:microsoft.com/office/officeart/2005/8/layout/hList1"/>
    <dgm:cxn modelId="{5195D61E-5B4C-495C-BD81-9DA330BA4706}" srcId="{94A0C002-01C4-464F-A3A7-F419FD327BA7}" destId="{4EF6044D-8D72-4F4D-8DB5-22753E104607}" srcOrd="2" destOrd="0" parTransId="{4E2C985E-5F91-4005-91AC-88D9C076B3A4}" sibTransId="{2616508A-3850-4B2A-AB1B-5E7ED2A328C1}"/>
    <dgm:cxn modelId="{01FFE12F-9258-4D1E-BAD7-53862F31DD43}" type="presOf" srcId="{4EF6044D-8D72-4F4D-8DB5-22753E104607}" destId="{865E4A29-459D-4E20-B0D3-BE9C38664E2B}" srcOrd="0" destOrd="2" presId="urn:microsoft.com/office/officeart/2005/8/layout/hList1"/>
    <dgm:cxn modelId="{76648F3C-7A0C-4C15-B35F-E1D12D637C0A}" type="presOf" srcId="{7CEDA97F-1DA2-4E4D-AF4E-32FE44A54144}" destId="{865E4A29-459D-4E20-B0D3-BE9C38664E2B}" srcOrd="0" destOrd="0" presId="urn:microsoft.com/office/officeart/2005/8/layout/hList1"/>
    <dgm:cxn modelId="{8357BE5D-A30F-4715-BB09-B223AFD7486C}" type="presOf" srcId="{6D1BAD77-C4A5-4FF5-81F5-4C7F209272A4}" destId="{865E4A29-459D-4E20-B0D3-BE9C38664E2B}" srcOrd="0" destOrd="1" presId="urn:microsoft.com/office/officeart/2005/8/layout/hList1"/>
    <dgm:cxn modelId="{22E64841-C760-4047-ADE6-F118120FC8C8}" type="presOf" srcId="{94A0C002-01C4-464F-A3A7-F419FD327BA7}" destId="{1C7B71EB-E2B6-492D-90CC-BEB43D47894E}" srcOrd="0" destOrd="0" presId="urn:microsoft.com/office/officeart/2005/8/layout/hList1"/>
    <dgm:cxn modelId="{DB67B964-A887-41BA-9824-8ED10EB4E6CB}" srcId="{B576F708-2A14-472A-9522-FC48E787BA36}" destId="{0669D351-E8CA-4FD4-A381-FB3962141C8C}" srcOrd="5" destOrd="0" parTransId="{A2AF46FB-DFBA-4DF5-BDA7-0AD9059CB9E2}" sibTransId="{CA5D84D0-6079-4143-9B25-75036BF1D481}"/>
    <dgm:cxn modelId="{1501926D-595E-49E4-8F52-7544FE0EFD53}" type="presOf" srcId="{BF5C1A8F-467A-47D7-8E9F-685E390DB460}" destId="{3AACC059-46C7-48E1-9487-526DF4EBD4AA}" srcOrd="0" destOrd="4" presId="urn:microsoft.com/office/officeart/2005/8/layout/hList1"/>
    <dgm:cxn modelId="{970FD24D-71E9-4F90-9118-3D6B49973C90}" srcId="{94A0C002-01C4-464F-A3A7-F419FD327BA7}" destId="{EADC3CDD-B69A-4CC7-9F76-9C7E57E77E94}" srcOrd="3" destOrd="0" parTransId="{DF65A5C9-3633-4227-8C7A-DF35714E651E}" sibTransId="{5F2D15B2-4ECE-40CF-A4B1-B47BE5F8834F}"/>
    <dgm:cxn modelId="{851EBC6F-8F4B-4FBE-9FDC-D82F27B07CFD}" srcId="{B576F708-2A14-472A-9522-FC48E787BA36}" destId="{9CDB69B9-E5C4-46BA-8B64-A570DDC7102E}" srcOrd="1" destOrd="0" parTransId="{27093D2F-33E4-4EA4-8E6C-D0E069B0039C}" sibTransId="{1A1BE95F-F073-4E68-BB7A-008222860AF3}"/>
    <dgm:cxn modelId="{30398272-2FB7-456E-9C8C-A30F39884465}" srcId="{37BFC3E4-DEB5-4DB0-8D5B-47895F90C5FD}" destId="{94A0C002-01C4-464F-A3A7-F419FD327BA7}" srcOrd="0" destOrd="0" parTransId="{D417375C-A5D1-4848-8AD5-182FCEB518A0}" sibTransId="{35B17302-60D9-46EF-A53C-0C7C65C37E52}"/>
    <dgm:cxn modelId="{25427F75-FBC4-4D94-98B1-3A75BFF0A82B}" srcId="{B576F708-2A14-472A-9522-FC48E787BA36}" destId="{18FBC4DD-7749-4370-8CB6-9A38D8DA08AF}" srcOrd="2" destOrd="0" parTransId="{1BF447B7-D12F-43E0-B931-E282816D4986}" sibTransId="{A9C45E4F-5CA0-44A0-961B-01C1DE3BBDCE}"/>
    <dgm:cxn modelId="{143FD378-D543-4E67-B4E3-21F57EE5C55C}" srcId="{B576F708-2A14-472A-9522-FC48E787BA36}" destId="{E4482D3E-BEEB-4E6E-A28A-13A274013C0D}" srcOrd="3" destOrd="0" parTransId="{F5B2660D-D4E4-4735-97DC-24B3B3E07D3B}" sibTransId="{C6F493CA-1328-4448-9EC2-34FAA48A38F2}"/>
    <dgm:cxn modelId="{B8F1CB7F-4057-4F8A-B3F7-8F544FE9B82A}" srcId="{37BFC3E4-DEB5-4DB0-8D5B-47895F90C5FD}" destId="{B576F708-2A14-472A-9522-FC48E787BA36}" srcOrd="1" destOrd="0" parTransId="{367118E1-8FB5-45D2-BF84-B308C074B93A}" sibTransId="{73377290-FFBC-4054-BF9E-3A101A46CAC1}"/>
    <dgm:cxn modelId="{80DE3694-0993-4DED-8B84-76153B64B288}" srcId="{B576F708-2A14-472A-9522-FC48E787BA36}" destId="{234A11D6-05C6-44ED-A8A2-DE64E40F3BAC}" srcOrd="0" destOrd="0" parTransId="{BC8BFBDC-30CC-46FF-BCAA-8A8C7729EDB7}" sibTransId="{9BD9EA66-63D1-4791-B803-654AA4FEC770}"/>
    <dgm:cxn modelId="{528E4A96-FDB0-457A-9A9A-891349F8916B}" srcId="{94A0C002-01C4-464F-A3A7-F419FD327BA7}" destId="{7CEDA97F-1DA2-4E4D-AF4E-32FE44A54144}" srcOrd="0" destOrd="0" parTransId="{9F7F056C-52E5-419A-9489-6BD48C74584A}" sibTransId="{F22DB3BF-6B90-4C50-A986-89FD46C64A3A}"/>
    <dgm:cxn modelId="{FCCDD499-18E1-4BC4-AC90-69C5FF71DE58}" srcId="{B576F708-2A14-472A-9522-FC48E787BA36}" destId="{BF5C1A8F-467A-47D7-8E9F-685E390DB460}" srcOrd="4" destOrd="0" parTransId="{BA7BB4D2-82E4-4BB1-8834-E5662D8844F2}" sibTransId="{5F8540EE-D85C-4EB2-9D6D-B6A98214FDAA}"/>
    <dgm:cxn modelId="{BCDA67A0-1FFC-4C8C-9DFA-BA72344236C5}" type="presOf" srcId="{EADC3CDD-B69A-4CC7-9F76-9C7E57E77E94}" destId="{865E4A29-459D-4E20-B0D3-BE9C38664E2B}" srcOrd="0" destOrd="3" presId="urn:microsoft.com/office/officeart/2005/8/layout/hList1"/>
    <dgm:cxn modelId="{886E45A8-91E2-46A0-BD2C-F5738C687C1C}" type="presOf" srcId="{18FBC4DD-7749-4370-8CB6-9A38D8DA08AF}" destId="{3AACC059-46C7-48E1-9487-526DF4EBD4AA}" srcOrd="0" destOrd="2" presId="urn:microsoft.com/office/officeart/2005/8/layout/hList1"/>
    <dgm:cxn modelId="{B456CDA8-D603-4A0D-A731-A3438615E5DC}" type="presOf" srcId="{433EBB44-96B4-499D-8350-8733F69DC329}" destId="{865E4A29-459D-4E20-B0D3-BE9C38664E2B}" srcOrd="0" destOrd="5" presId="urn:microsoft.com/office/officeart/2005/8/layout/hList1"/>
    <dgm:cxn modelId="{549C61AE-719C-4A21-BE6D-8BF866B4676C}" type="presOf" srcId="{AD8BD433-E343-4581-BE00-DBB0FBC95E63}" destId="{865E4A29-459D-4E20-B0D3-BE9C38664E2B}" srcOrd="0" destOrd="4" presId="urn:microsoft.com/office/officeart/2005/8/layout/hList1"/>
    <dgm:cxn modelId="{7CEB3CB1-4165-4138-A04B-7F8A6BE9BF2F}" type="presOf" srcId="{9CDB69B9-E5C4-46BA-8B64-A570DDC7102E}" destId="{3AACC059-46C7-48E1-9487-526DF4EBD4AA}" srcOrd="0" destOrd="1" presId="urn:microsoft.com/office/officeart/2005/8/layout/hList1"/>
    <dgm:cxn modelId="{25DA34C7-7264-4ACA-9FC9-8D41E4292749}" srcId="{94A0C002-01C4-464F-A3A7-F419FD327BA7}" destId="{AD8BD433-E343-4581-BE00-DBB0FBC95E63}" srcOrd="4" destOrd="0" parTransId="{B258D222-62A1-4F49-A9AD-331AE6105261}" sibTransId="{5C02CAD9-4D62-4525-9688-7D4C84CB3F9B}"/>
    <dgm:cxn modelId="{97D624CC-A438-4E98-A1A8-80A66BAF786E}" type="presOf" srcId="{E4482D3E-BEEB-4E6E-A28A-13A274013C0D}" destId="{3AACC059-46C7-48E1-9487-526DF4EBD4AA}" srcOrd="0" destOrd="3" presId="urn:microsoft.com/office/officeart/2005/8/layout/hList1"/>
    <dgm:cxn modelId="{11AC7BDD-2024-4693-8A36-0556F61DCEC8}" type="presOf" srcId="{37BFC3E4-DEB5-4DB0-8D5B-47895F90C5FD}" destId="{4537BDE6-DE46-45EE-8401-EF4B524B2C15}" srcOrd="0" destOrd="0" presId="urn:microsoft.com/office/officeart/2005/8/layout/hList1"/>
    <dgm:cxn modelId="{0070F3E4-D0B7-4B5F-9F98-5AE75B80AB2E}" srcId="{94A0C002-01C4-464F-A3A7-F419FD327BA7}" destId="{6D1BAD77-C4A5-4FF5-81F5-4C7F209272A4}" srcOrd="1" destOrd="0" parTransId="{3C287237-6E1F-42F7-A8BB-F10FC84EC06A}" sibTransId="{454DECAF-B657-4337-B9A4-18E32FE28305}"/>
    <dgm:cxn modelId="{AC05F4EC-63D6-4D08-BCD0-39A80DDC48EC}" srcId="{94A0C002-01C4-464F-A3A7-F419FD327BA7}" destId="{433EBB44-96B4-499D-8350-8733F69DC329}" srcOrd="5" destOrd="0" parTransId="{EA07F556-0B47-47FE-A469-CD382D54DEED}" sibTransId="{2CD3FA78-471A-4914-9BF0-A144AD081498}"/>
    <dgm:cxn modelId="{268BC0F6-2FD8-4B75-8725-753BD3CFABF8}" type="presOf" srcId="{234A11D6-05C6-44ED-A8A2-DE64E40F3BAC}" destId="{3AACC059-46C7-48E1-9487-526DF4EBD4AA}" srcOrd="0" destOrd="0" presId="urn:microsoft.com/office/officeart/2005/8/layout/hList1"/>
    <dgm:cxn modelId="{7D7961AF-E24C-4ABB-856B-996BAB20D37F}" type="presParOf" srcId="{4537BDE6-DE46-45EE-8401-EF4B524B2C15}" destId="{521E4282-3270-48C7-ABDD-464F385790DD}" srcOrd="0" destOrd="0" presId="urn:microsoft.com/office/officeart/2005/8/layout/hList1"/>
    <dgm:cxn modelId="{5E8FD6D0-2CD2-43ED-96C3-7AE46DE2DB55}" type="presParOf" srcId="{521E4282-3270-48C7-ABDD-464F385790DD}" destId="{1C7B71EB-E2B6-492D-90CC-BEB43D47894E}" srcOrd="0" destOrd="0" presId="urn:microsoft.com/office/officeart/2005/8/layout/hList1"/>
    <dgm:cxn modelId="{2C0A475C-BD93-4A9F-B018-D72018F1F261}" type="presParOf" srcId="{521E4282-3270-48C7-ABDD-464F385790DD}" destId="{865E4A29-459D-4E20-B0D3-BE9C38664E2B}" srcOrd="1" destOrd="0" presId="urn:microsoft.com/office/officeart/2005/8/layout/hList1"/>
    <dgm:cxn modelId="{838A2E5C-B039-43BC-86C5-FB6845224F55}" type="presParOf" srcId="{4537BDE6-DE46-45EE-8401-EF4B524B2C15}" destId="{56C7C709-DA6A-4BC5-A058-CA18192E41E3}" srcOrd="1" destOrd="0" presId="urn:microsoft.com/office/officeart/2005/8/layout/hList1"/>
    <dgm:cxn modelId="{FB39468D-A3ED-416A-B2AD-E27530C96729}" type="presParOf" srcId="{4537BDE6-DE46-45EE-8401-EF4B524B2C15}" destId="{9EABF4F0-EC11-4EE4-8BDF-1004E505B965}" srcOrd="2" destOrd="0" presId="urn:microsoft.com/office/officeart/2005/8/layout/hList1"/>
    <dgm:cxn modelId="{32904879-FE02-4279-951E-7C828A23F926}" type="presParOf" srcId="{9EABF4F0-EC11-4EE4-8BDF-1004E505B965}" destId="{CA4D720D-1131-457A-BD53-F7ECFE9D870C}" srcOrd="0" destOrd="0" presId="urn:microsoft.com/office/officeart/2005/8/layout/hList1"/>
    <dgm:cxn modelId="{8FC391EB-2F17-47C9-AC2D-7208CC4923B5}" type="presParOf" srcId="{9EABF4F0-EC11-4EE4-8BDF-1004E505B965}" destId="{3AACC059-46C7-48E1-9487-526DF4EBD4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20F4DD-BE01-47ED-B69C-0B73283C508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kumimoji="1" lang="ja-JP" altLang="en-US"/>
        </a:p>
      </dgm:t>
    </dgm:pt>
    <dgm:pt modelId="{19628F20-9DDD-41AF-AF90-90AB17368D3B}">
      <dgm:prSet/>
      <dgm:spPr/>
      <dgm:t>
        <a:bodyPr/>
        <a:lstStyle/>
        <a:p>
          <a:r>
            <a:rPr lang="ja-JP" dirty="0"/>
            <a:t>その持ち出しは</a:t>
          </a:r>
          <a:endParaRPr lang="en-US" altLang="ja-JP" dirty="0"/>
        </a:p>
        <a:p>
          <a:r>
            <a:rPr lang="ja-JP" dirty="0"/>
            <a:t>本当に必要ですか？</a:t>
          </a:r>
        </a:p>
      </dgm:t>
    </dgm:pt>
    <dgm:pt modelId="{1ABCF7AC-8AF5-4F95-8E9D-BC86F50DE538}" type="parTrans" cxnId="{B8C3EF24-4C94-4259-A1DE-159A1D6A269B}">
      <dgm:prSet/>
      <dgm:spPr/>
      <dgm:t>
        <a:bodyPr/>
        <a:lstStyle/>
        <a:p>
          <a:endParaRPr lang="ja-JP" altLang="en-US"/>
        </a:p>
      </dgm:t>
    </dgm:pt>
    <dgm:pt modelId="{F6A6E8EC-EFE3-41BA-AA3A-F133547C5E49}" type="sibTrans" cxnId="{B8C3EF24-4C94-4259-A1DE-159A1D6A269B}">
      <dgm:prSet/>
      <dgm:spPr/>
      <dgm:t>
        <a:bodyPr/>
        <a:lstStyle/>
        <a:p>
          <a:endParaRPr lang="ja-JP" altLang="en-US"/>
        </a:p>
      </dgm:t>
    </dgm:pt>
    <dgm:pt modelId="{3D8185C4-65DE-4F52-A9EF-65FD4A061456}">
      <dgm:prSet/>
      <dgm:spPr/>
      <dgm:t>
        <a:bodyPr/>
        <a:lstStyle/>
        <a:p>
          <a:pPr algn="ctr"/>
          <a:r>
            <a:rPr lang="ja-JP" altLang="en-US" dirty="0"/>
            <a:t>持ち出しているものは</a:t>
          </a:r>
        </a:p>
      </dgm:t>
    </dgm:pt>
    <dgm:pt modelId="{F7A6778F-2301-4F31-AE42-E8B47999EA84}" type="parTrans" cxnId="{1F9F656A-FDE2-426C-9679-5CFD9D81A71D}">
      <dgm:prSet/>
      <dgm:spPr/>
      <dgm:t>
        <a:bodyPr/>
        <a:lstStyle/>
        <a:p>
          <a:endParaRPr lang="ja-JP" altLang="en-US"/>
        </a:p>
      </dgm:t>
    </dgm:pt>
    <dgm:pt modelId="{040C3B9C-F919-43F8-9BF2-DD98BEB7341D}" type="sibTrans" cxnId="{1F9F656A-FDE2-426C-9679-5CFD9D81A71D}">
      <dgm:prSet/>
      <dgm:spPr/>
      <dgm:t>
        <a:bodyPr/>
        <a:lstStyle/>
        <a:p>
          <a:endParaRPr lang="ja-JP" altLang="en-US"/>
        </a:p>
      </dgm:t>
    </dgm:pt>
    <dgm:pt modelId="{C78843B3-754D-4344-BC29-9F3223C239CF}">
      <dgm:prSet/>
      <dgm:spPr/>
      <dgm:t>
        <a:bodyPr/>
        <a:lstStyle/>
        <a:p>
          <a:pPr algn="ctr"/>
          <a:r>
            <a:rPr lang="ja-JP" altLang="en-US" dirty="0"/>
            <a:t>必要最小限の情報ですか？</a:t>
          </a:r>
        </a:p>
      </dgm:t>
    </dgm:pt>
    <dgm:pt modelId="{F9897E79-4CBB-465B-B39A-84AD2EC9E148}" type="parTrans" cxnId="{A12BF2C8-7487-493C-B197-E5E7BAF6E063}">
      <dgm:prSet/>
      <dgm:spPr/>
      <dgm:t>
        <a:bodyPr/>
        <a:lstStyle/>
        <a:p>
          <a:endParaRPr lang="ja-JP" altLang="en-US"/>
        </a:p>
      </dgm:t>
    </dgm:pt>
    <dgm:pt modelId="{82833593-B834-4736-9409-5249C8F50C61}" type="sibTrans" cxnId="{A12BF2C8-7487-493C-B197-E5E7BAF6E063}">
      <dgm:prSet/>
      <dgm:spPr/>
      <dgm:t>
        <a:bodyPr/>
        <a:lstStyle/>
        <a:p>
          <a:endParaRPr lang="ja-JP" altLang="en-US"/>
        </a:p>
      </dgm:t>
    </dgm:pt>
    <dgm:pt modelId="{81774FF4-B4FD-40F2-A0FC-52BB6DC962AC}">
      <dgm:prSet/>
      <dgm:spPr/>
      <dgm:t>
        <a:bodyPr/>
        <a:lstStyle/>
        <a:p>
          <a:pPr algn="ctr"/>
          <a:r>
            <a:rPr lang="ja-JP" altLang="en-US" dirty="0"/>
            <a:t>会社から承認を受けた情報や　媒体ですか？</a:t>
          </a:r>
        </a:p>
      </dgm:t>
    </dgm:pt>
    <dgm:pt modelId="{0A8EEB69-F176-44F8-8E8E-1BE1DB85647A}" type="parTrans" cxnId="{E2FB5351-96AC-490D-BCF9-05C6E093E30D}">
      <dgm:prSet/>
      <dgm:spPr/>
      <dgm:t>
        <a:bodyPr/>
        <a:lstStyle/>
        <a:p>
          <a:endParaRPr lang="ja-JP" altLang="en-US"/>
        </a:p>
      </dgm:t>
    </dgm:pt>
    <dgm:pt modelId="{B4605A54-F930-4C22-9587-521019378266}" type="sibTrans" cxnId="{E2FB5351-96AC-490D-BCF9-05C6E093E30D}">
      <dgm:prSet/>
      <dgm:spPr/>
      <dgm:t>
        <a:bodyPr/>
        <a:lstStyle/>
        <a:p>
          <a:endParaRPr lang="ja-JP" altLang="en-US"/>
        </a:p>
      </dgm:t>
    </dgm:pt>
    <dgm:pt modelId="{D8C04502-6F5C-4A38-BF49-349FFC2E90D0}">
      <dgm:prSet/>
      <dgm:spPr/>
      <dgm:t>
        <a:bodyPr/>
        <a:lstStyle/>
        <a:p>
          <a:r>
            <a:rPr lang="ja-JP" dirty="0"/>
            <a:t>こっそり、勝手に</a:t>
          </a:r>
          <a:endParaRPr lang="en-US" altLang="ja-JP" dirty="0"/>
        </a:p>
        <a:p>
          <a:r>
            <a:rPr lang="ja-JP" dirty="0"/>
            <a:t>持ち出していませんか？</a:t>
          </a:r>
        </a:p>
      </dgm:t>
    </dgm:pt>
    <dgm:pt modelId="{99B014CB-160B-4C18-8B74-720DFA755382}" type="parTrans" cxnId="{18D86617-2D35-47D3-8BBD-389192A69C08}">
      <dgm:prSet/>
      <dgm:spPr/>
      <dgm:t>
        <a:bodyPr/>
        <a:lstStyle/>
        <a:p>
          <a:endParaRPr lang="ja-JP" altLang="en-US"/>
        </a:p>
      </dgm:t>
    </dgm:pt>
    <dgm:pt modelId="{6EDD8587-2880-4F80-B212-F01B1FF674E7}" type="sibTrans" cxnId="{18D86617-2D35-47D3-8BBD-389192A69C08}">
      <dgm:prSet/>
      <dgm:spPr/>
      <dgm:t>
        <a:bodyPr/>
        <a:lstStyle/>
        <a:p>
          <a:endParaRPr lang="ja-JP" altLang="en-US"/>
        </a:p>
      </dgm:t>
    </dgm:pt>
    <dgm:pt modelId="{94B4FA65-A057-45D2-9BB6-8EB1C93E57E9}">
      <dgm:prSet/>
      <dgm:spPr/>
      <dgm:t>
        <a:bodyPr/>
        <a:lstStyle/>
        <a:p>
          <a:r>
            <a:rPr lang="ja-JP" dirty="0"/>
            <a:t>その取扱いは</a:t>
          </a:r>
          <a:endParaRPr lang="en-US" altLang="ja-JP" dirty="0"/>
        </a:p>
        <a:p>
          <a:r>
            <a:rPr lang="ja-JP" dirty="0"/>
            <a:t>ルール通りですか？</a:t>
          </a:r>
        </a:p>
      </dgm:t>
    </dgm:pt>
    <dgm:pt modelId="{42FCAE25-6F81-4B7D-AE02-546C102B9F49}" type="parTrans" cxnId="{58312A51-3994-4E67-8BEC-ADF32B3C0233}">
      <dgm:prSet/>
      <dgm:spPr/>
      <dgm:t>
        <a:bodyPr/>
        <a:lstStyle/>
        <a:p>
          <a:endParaRPr kumimoji="1" lang="ja-JP" altLang="en-US"/>
        </a:p>
      </dgm:t>
    </dgm:pt>
    <dgm:pt modelId="{AAC24724-FD9D-4D49-AC0E-1FC46D4DAB97}" type="sibTrans" cxnId="{58312A51-3994-4E67-8BEC-ADF32B3C0233}">
      <dgm:prSet/>
      <dgm:spPr/>
      <dgm:t>
        <a:bodyPr/>
        <a:lstStyle/>
        <a:p>
          <a:endParaRPr kumimoji="1" lang="ja-JP" altLang="en-US"/>
        </a:p>
      </dgm:t>
    </dgm:pt>
    <dgm:pt modelId="{4890FC4C-26F7-446F-8D79-4E0AB1CE1A32}" type="pres">
      <dgm:prSet presAssocID="{2020F4DD-BE01-47ED-B69C-0B73283C5080}" presName="diagram" presStyleCnt="0">
        <dgm:presLayoutVars>
          <dgm:dir/>
          <dgm:resizeHandles val="exact"/>
        </dgm:presLayoutVars>
      </dgm:prSet>
      <dgm:spPr/>
    </dgm:pt>
    <dgm:pt modelId="{DEC7E25C-43F3-4AB2-84F9-88657B0B2149}" type="pres">
      <dgm:prSet presAssocID="{94B4FA65-A057-45D2-9BB6-8EB1C93E57E9}" presName="node" presStyleLbl="node1" presStyleIdx="0" presStyleCnt="4">
        <dgm:presLayoutVars>
          <dgm:bulletEnabled val="1"/>
        </dgm:presLayoutVars>
      </dgm:prSet>
      <dgm:spPr/>
    </dgm:pt>
    <dgm:pt modelId="{640971E4-1326-4F51-B4C0-39AACC9243BA}" type="pres">
      <dgm:prSet presAssocID="{AAC24724-FD9D-4D49-AC0E-1FC46D4DAB97}" presName="sibTrans" presStyleCnt="0"/>
      <dgm:spPr/>
    </dgm:pt>
    <dgm:pt modelId="{F0B72D4F-FE31-49B3-BA98-DC827C200DC5}" type="pres">
      <dgm:prSet presAssocID="{19628F20-9DDD-41AF-AF90-90AB17368D3B}" presName="node" presStyleLbl="node1" presStyleIdx="1" presStyleCnt="4">
        <dgm:presLayoutVars>
          <dgm:bulletEnabled val="1"/>
        </dgm:presLayoutVars>
      </dgm:prSet>
      <dgm:spPr/>
    </dgm:pt>
    <dgm:pt modelId="{8A9D5FD0-7759-40CA-87F9-88564F1AF19F}" type="pres">
      <dgm:prSet presAssocID="{F6A6E8EC-EFE3-41BA-AA3A-F133547C5E49}" presName="sibTrans" presStyleCnt="0"/>
      <dgm:spPr/>
    </dgm:pt>
    <dgm:pt modelId="{4C9B91AA-2B18-44BA-8393-406D43B50125}" type="pres">
      <dgm:prSet presAssocID="{3D8185C4-65DE-4F52-A9EF-65FD4A061456}" presName="node" presStyleLbl="node1" presStyleIdx="2" presStyleCnt="4">
        <dgm:presLayoutVars>
          <dgm:bulletEnabled val="1"/>
        </dgm:presLayoutVars>
      </dgm:prSet>
      <dgm:spPr/>
    </dgm:pt>
    <dgm:pt modelId="{7C0DD22C-12B2-44F9-9727-59F136DF1647}" type="pres">
      <dgm:prSet presAssocID="{040C3B9C-F919-43F8-9BF2-DD98BEB7341D}" presName="sibTrans" presStyleCnt="0"/>
      <dgm:spPr/>
    </dgm:pt>
    <dgm:pt modelId="{7ED7B5FB-4226-4EEA-A716-1B47B5D83A21}" type="pres">
      <dgm:prSet presAssocID="{D8C04502-6F5C-4A38-BF49-349FFC2E90D0}" presName="node" presStyleLbl="node1" presStyleIdx="3" presStyleCnt="4">
        <dgm:presLayoutVars>
          <dgm:bulletEnabled val="1"/>
        </dgm:presLayoutVars>
      </dgm:prSet>
      <dgm:spPr/>
    </dgm:pt>
  </dgm:ptLst>
  <dgm:cxnLst>
    <dgm:cxn modelId="{18D86617-2D35-47D3-8BBD-389192A69C08}" srcId="{2020F4DD-BE01-47ED-B69C-0B73283C5080}" destId="{D8C04502-6F5C-4A38-BF49-349FFC2E90D0}" srcOrd="3" destOrd="0" parTransId="{99B014CB-160B-4C18-8B74-720DFA755382}" sibTransId="{6EDD8587-2880-4F80-B212-F01B1FF674E7}"/>
    <dgm:cxn modelId="{B8C3EF24-4C94-4259-A1DE-159A1D6A269B}" srcId="{2020F4DD-BE01-47ED-B69C-0B73283C5080}" destId="{19628F20-9DDD-41AF-AF90-90AB17368D3B}" srcOrd="1" destOrd="0" parTransId="{1ABCF7AC-8AF5-4F95-8E9D-BC86F50DE538}" sibTransId="{F6A6E8EC-EFE3-41BA-AA3A-F133547C5E49}"/>
    <dgm:cxn modelId="{AC90F32F-636A-486A-AFBE-32B529EAE6C0}" type="presOf" srcId="{D8C04502-6F5C-4A38-BF49-349FFC2E90D0}" destId="{7ED7B5FB-4226-4EEA-A716-1B47B5D83A21}" srcOrd="0" destOrd="0" presId="urn:microsoft.com/office/officeart/2005/8/layout/default"/>
    <dgm:cxn modelId="{22B04E47-2AB8-4044-AC4D-61AE688BBB93}" type="presOf" srcId="{94B4FA65-A057-45D2-9BB6-8EB1C93E57E9}" destId="{DEC7E25C-43F3-4AB2-84F9-88657B0B2149}" srcOrd="0" destOrd="0" presId="urn:microsoft.com/office/officeart/2005/8/layout/default"/>
    <dgm:cxn modelId="{1F9F656A-FDE2-426C-9679-5CFD9D81A71D}" srcId="{2020F4DD-BE01-47ED-B69C-0B73283C5080}" destId="{3D8185C4-65DE-4F52-A9EF-65FD4A061456}" srcOrd="2" destOrd="0" parTransId="{F7A6778F-2301-4F31-AE42-E8B47999EA84}" sibTransId="{040C3B9C-F919-43F8-9BF2-DD98BEB7341D}"/>
    <dgm:cxn modelId="{55A40370-2EBA-4104-96C9-18EE2CA833A7}" type="presOf" srcId="{2020F4DD-BE01-47ED-B69C-0B73283C5080}" destId="{4890FC4C-26F7-446F-8D79-4E0AB1CE1A32}" srcOrd="0" destOrd="0" presId="urn:microsoft.com/office/officeart/2005/8/layout/default"/>
    <dgm:cxn modelId="{58312A51-3994-4E67-8BEC-ADF32B3C0233}" srcId="{2020F4DD-BE01-47ED-B69C-0B73283C5080}" destId="{94B4FA65-A057-45D2-9BB6-8EB1C93E57E9}" srcOrd="0" destOrd="0" parTransId="{42FCAE25-6F81-4B7D-AE02-546C102B9F49}" sibTransId="{AAC24724-FD9D-4D49-AC0E-1FC46D4DAB97}"/>
    <dgm:cxn modelId="{E2FB5351-96AC-490D-BCF9-05C6E093E30D}" srcId="{3D8185C4-65DE-4F52-A9EF-65FD4A061456}" destId="{81774FF4-B4FD-40F2-A0FC-52BB6DC962AC}" srcOrd="1" destOrd="0" parTransId="{0A8EEB69-F176-44F8-8E8E-1BE1DB85647A}" sibTransId="{B4605A54-F930-4C22-9587-521019378266}"/>
    <dgm:cxn modelId="{44638E82-36C9-49FB-9DA5-3A3BD9747D68}" type="presOf" srcId="{81774FF4-B4FD-40F2-A0FC-52BB6DC962AC}" destId="{4C9B91AA-2B18-44BA-8393-406D43B50125}" srcOrd="0" destOrd="2" presId="urn:microsoft.com/office/officeart/2005/8/layout/default"/>
    <dgm:cxn modelId="{B96BC4A0-21FF-443B-94D7-A046E89C44FF}" type="presOf" srcId="{3D8185C4-65DE-4F52-A9EF-65FD4A061456}" destId="{4C9B91AA-2B18-44BA-8393-406D43B50125}" srcOrd="0" destOrd="0" presId="urn:microsoft.com/office/officeart/2005/8/layout/default"/>
    <dgm:cxn modelId="{A12BF2C8-7487-493C-B197-E5E7BAF6E063}" srcId="{3D8185C4-65DE-4F52-A9EF-65FD4A061456}" destId="{C78843B3-754D-4344-BC29-9F3223C239CF}" srcOrd="0" destOrd="0" parTransId="{F9897E79-4CBB-465B-B39A-84AD2EC9E148}" sibTransId="{82833593-B834-4736-9409-5249C8F50C61}"/>
    <dgm:cxn modelId="{91AEA4F8-6327-40E0-86CF-2614427417F3}" type="presOf" srcId="{C78843B3-754D-4344-BC29-9F3223C239CF}" destId="{4C9B91AA-2B18-44BA-8393-406D43B50125}" srcOrd="0" destOrd="1" presId="urn:microsoft.com/office/officeart/2005/8/layout/default"/>
    <dgm:cxn modelId="{1F22B2F8-AFCC-4EA5-A513-997EC5C24018}" type="presOf" srcId="{19628F20-9DDD-41AF-AF90-90AB17368D3B}" destId="{F0B72D4F-FE31-49B3-BA98-DC827C200DC5}" srcOrd="0" destOrd="0" presId="urn:microsoft.com/office/officeart/2005/8/layout/default"/>
    <dgm:cxn modelId="{F6233250-C27E-44FE-BFD6-F15375F06CB4}" type="presParOf" srcId="{4890FC4C-26F7-446F-8D79-4E0AB1CE1A32}" destId="{DEC7E25C-43F3-4AB2-84F9-88657B0B2149}" srcOrd="0" destOrd="0" presId="urn:microsoft.com/office/officeart/2005/8/layout/default"/>
    <dgm:cxn modelId="{65ED6077-96AA-477E-9C5E-89638F3EBE19}" type="presParOf" srcId="{4890FC4C-26F7-446F-8D79-4E0AB1CE1A32}" destId="{640971E4-1326-4F51-B4C0-39AACC9243BA}" srcOrd="1" destOrd="0" presId="urn:microsoft.com/office/officeart/2005/8/layout/default"/>
    <dgm:cxn modelId="{51ED9584-C946-4F23-A590-BA4CB3410881}" type="presParOf" srcId="{4890FC4C-26F7-446F-8D79-4E0AB1CE1A32}" destId="{F0B72D4F-FE31-49B3-BA98-DC827C200DC5}" srcOrd="2" destOrd="0" presId="urn:microsoft.com/office/officeart/2005/8/layout/default"/>
    <dgm:cxn modelId="{994C14C2-E692-4BD6-A7FB-785DB4711344}" type="presParOf" srcId="{4890FC4C-26F7-446F-8D79-4E0AB1CE1A32}" destId="{8A9D5FD0-7759-40CA-87F9-88564F1AF19F}" srcOrd="3" destOrd="0" presId="urn:microsoft.com/office/officeart/2005/8/layout/default"/>
    <dgm:cxn modelId="{183D6925-0A72-4C66-AA58-BCBF6C8C514A}" type="presParOf" srcId="{4890FC4C-26F7-446F-8D79-4E0AB1CE1A32}" destId="{4C9B91AA-2B18-44BA-8393-406D43B50125}" srcOrd="4" destOrd="0" presId="urn:microsoft.com/office/officeart/2005/8/layout/default"/>
    <dgm:cxn modelId="{42E2469F-DC86-4812-938D-A33BE8EC207C}" type="presParOf" srcId="{4890FC4C-26F7-446F-8D79-4E0AB1CE1A32}" destId="{7C0DD22C-12B2-44F9-9727-59F136DF1647}" srcOrd="5" destOrd="0" presId="urn:microsoft.com/office/officeart/2005/8/layout/default"/>
    <dgm:cxn modelId="{68DDAC66-6CA1-483D-82ED-E4B24B5FE1C0}" type="presParOf" srcId="{4890FC4C-26F7-446F-8D79-4E0AB1CE1A32}" destId="{7ED7B5FB-4226-4EEA-A716-1B47B5D83A2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8D59C4-E5B2-4109-B9FE-1B68771CD3D0}"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kumimoji="1" lang="ja-JP" altLang="en-US"/>
        </a:p>
      </dgm:t>
    </dgm:pt>
    <dgm:pt modelId="{2AAFF38E-2461-4CE8-8CF7-DDA0BCD746A0}">
      <dgm:prSet phldrT="[テキスト]" custT="1"/>
      <dgm:spPr/>
      <dgm:t>
        <a:bodyPr tIns="108000"/>
        <a:lstStyle/>
        <a:p>
          <a:pPr>
            <a:spcAft>
              <a:spcPts val="0"/>
            </a:spcAft>
          </a:pPr>
          <a:r>
            <a:rPr kumimoji="1" lang="ja-JP" altLang="en-US" sz="2400" dirty="0"/>
            <a:t>事故を起こさない</a:t>
          </a:r>
          <a:endParaRPr kumimoji="1" lang="en-US" altLang="ja-JP" sz="2400" dirty="0"/>
        </a:p>
        <a:p>
          <a:pPr>
            <a:spcAft>
              <a:spcPts val="0"/>
            </a:spcAft>
          </a:pPr>
          <a:r>
            <a:rPr kumimoji="1" lang="ja-JP" altLang="en-US" sz="2400" dirty="0"/>
            <a:t>（未然防止）</a:t>
          </a:r>
        </a:p>
      </dgm:t>
    </dgm:pt>
    <dgm:pt modelId="{8D8075D5-C548-477F-BB91-4533D89DF2DD}" type="parTrans" cxnId="{3EFAA40D-5DC3-481E-B7BF-76ED9750882B}">
      <dgm:prSet/>
      <dgm:spPr/>
      <dgm:t>
        <a:bodyPr/>
        <a:lstStyle/>
        <a:p>
          <a:endParaRPr kumimoji="1" lang="ja-JP" altLang="en-US"/>
        </a:p>
      </dgm:t>
    </dgm:pt>
    <dgm:pt modelId="{F1FD5A0B-4FA1-4FC8-94B4-7B1A12C80292}" type="sibTrans" cxnId="{3EFAA40D-5DC3-481E-B7BF-76ED9750882B}">
      <dgm:prSet/>
      <dgm:spPr/>
      <dgm:t>
        <a:bodyPr/>
        <a:lstStyle/>
        <a:p>
          <a:endParaRPr kumimoji="1" lang="ja-JP" altLang="en-US"/>
        </a:p>
      </dgm:t>
    </dgm:pt>
    <dgm:pt modelId="{9DFEED73-F865-45A9-B9A0-76D597EC09DC}">
      <dgm:prSet phldrT="[テキスト]" custT="1"/>
      <dgm:spPr/>
      <dgm:t>
        <a:bodyPr/>
        <a:lstStyle/>
        <a:p>
          <a:pPr>
            <a:spcAft>
              <a:spcPts val="0"/>
            </a:spcAft>
          </a:pPr>
          <a:r>
            <a:rPr kumimoji="1" lang="ja-JP" altLang="en-US" sz="2400" dirty="0"/>
            <a:t>事故が発生した場合の影響を最小限に抑える</a:t>
          </a:r>
        </a:p>
      </dgm:t>
    </dgm:pt>
    <dgm:pt modelId="{6BFBCDFA-A951-4213-B8EC-F6030841B278}" type="parTrans" cxnId="{AE00065D-1FDC-438C-A6DA-D5C02335B22E}">
      <dgm:prSet/>
      <dgm:spPr/>
      <dgm:t>
        <a:bodyPr/>
        <a:lstStyle/>
        <a:p>
          <a:endParaRPr kumimoji="1" lang="ja-JP" altLang="en-US"/>
        </a:p>
      </dgm:t>
    </dgm:pt>
    <dgm:pt modelId="{C24C2B00-5C24-4AF1-BF2B-7D24B9C9EA5C}" type="sibTrans" cxnId="{AE00065D-1FDC-438C-A6DA-D5C02335B22E}">
      <dgm:prSet/>
      <dgm:spPr/>
      <dgm:t>
        <a:bodyPr/>
        <a:lstStyle/>
        <a:p>
          <a:endParaRPr kumimoji="1" lang="ja-JP" altLang="en-US"/>
        </a:p>
      </dgm:t>
    </dgm:pt>
    <dgm:pt modelId="{F33F2390-F570-4217-A89A-2C8798EFC5F1}">
      <dgm:prSet phldrT="[テキスト]" custT="1"/>
      <dgm:spPr/>
      <dgm:t>
        <a:bodyPr/>
        <a:lstStyle/>
        <a:p>
          <a:pPr algn="ctr"/>
          <a:r>
            <a:rPr kumimoji="1" lang="ja-JP" altLang="en-US" sz="2000" dirty="0"/>
            <a:t>事故を起こさないための体制・対策のルール化</a:t>
          </a:r>
        </a:p>
      </dgm:t>
    </dgm:pt>
    <dgm:pt modelId="{527EC906-DFD8-4299-901F-FD5010231BE7}" type="parTrans" cxnId="{CA1AA98D-3BC3-4D1E-AC09-91030CD5C71C}">
      <dgm:prSet/>
      <dgm:spPr/>
      <dgm:t>
        <a:bodyPr/>
        <a:lstStyle/>
        <a:p>
          <a:endParaRPr kumimoji="1" lang="ja-JP" altLang="en-US"/>
        </a:p>
      </dgm:t>
    </dgm:pt>
    <dgm:pt modelId="{69B5168E-5F89-493D-90F7-F34E006F8C94}" type="sibTrans" cxnId="{CA1AA98D-3BC3-4D1E-AC09-91030CD5C71C}">
      <dgm:prSet/>
      <dgm:spPr/>
      <dgm:t>
        <a:bodyPr/>
        <a:lstStyle/>
        <a:p>
          <a:endParaRPr kumimoji="1" lang="ja-JP" altLang="en-US"/>
        </a:p>
      </dgm:t>
    </dgm:pt>
    <dgm:pt modelId="{792708ED-E0FC-459F-AFCA-2F4FF8BF7B50}">
      <dgm:prSet phldrT="[テキスト]" custT="1"/>
      <dgm:spPr/>
      <dgm:t>
        <a:bodyPr/>
        <a:lstStyle/>
        <a:p>
          <a:r>
            <a:rPr kumimoji="1" lang="ja-JP" altLang="en-US" sz="2000" dirty="0"/>
            <a:t>早期発見、緊急時対応のルール化や対策の実施</a:t>
          </a:r>
        </a:p>
      </dgm:t>
    </dgm:pt>
    <dgm:pt modelId="{58033AD1-865E-4327-B73B-D238342A7AB6}" type="parTrans" cxnId="{21DB1D15-ECF9-495E-BA91-A12AC682A684}">
      <dgm:prSet/>
      <dgm:spPr/>
      <dgm:t>
        <a:bodyPr/>
        <a:lstStyle/>
        <a:p>
          <a:endParaRPr kumimoji="1" lang="ja-JP" altLang="en-US"/>
        </a:p>
      </dgm:t>
    </dgm:pt>
    <dgm:pt modelId="{487378EB-BEE2-4954-926E-B6F1E66054C6}" type="sibTrans" cxnId="{21DB1D15-ECF9-495E-BA91-A12AC682A684}">
      <dgm:prSet/>
      <dgm:spPr/>
      <dgm:t>
        <a:bodyPr/>
        <a:lstStyle/>
        <a:p>
          <a:endParaRPr kumimoji="1" lang="ja-JP" altLang="en-US"/>
        </a:p>
      </dgm:t>
    </dgm:pt>
    <dgm:pt modelId="{1F81BA16-6A89-4DFF-9039-F21BDE1C7EE9}">
      <dgm:prSet phldrT="[テキスト]" custT="1"/>
      <dgm:spPr>
        <a:ln>
          <a:solidFill>
            <a:schemeClr val="accent4">
              <a:lumMod val="50000"/>
            </a:schemeClr>
          </a:solidFill>
        </a:ln>
      </dgm:spPr>
      <dgm:t>
        <a:bodyPr tIns="108000"/>
        <a:lstStyle/>
        <a:p>
          <a:pPr>
            <a:lnSpc>
              <a:spcPct val="50000"/>
            </a:lnSpc>
          </a:pPr>
          <a:r>
            <a:rPr lang="ja-JP" altLang="en-US" sz="2000" dirty="0">
              <a:latin typeface="+mn-ea"/>
              <a:ea typeface="+mn-ea"/>
            </a:rPr>
            <a:t>定められたルールを</a:t>
          </a:r>
          <a:endParaRPr lang="en-US" altLang="ja-JP" sz="2000" dirty="0">
            <a:latin typeface="+mn-ea"/>
            <a:ea typeface="+mn-ea"/>
          </a:endParaRPr>
        </a:p>
        <a:p>
          <a:pPr>
            <a:lnSpc>
              <a:spcPct val="50000"/>
            </a:lnSpc>
          </a:pPr>
          <a:r>
            <a:rPr lang="ja-JP" altLang="en-US" sz="2000" dirty="0">
              <a:latin typeface="+mn-ea"/>
              <a:ea typeface="+mn-ea"/>
            </a:rPr>
            <a:t>理解し、守る</a:t>
          </a:r>
          <a:endParaRPr kumimoji="1" lang="ja-JP" altLang="en-US" sz="2000" dirty="0"/>
        </a:p>
      </dgm:t>
    </dgm:pt>
    <dgm:pt modelId="{5EEECB5E-50EE-43B7-93D3-CBC772290519}" type="parTrans" cxnId="{4F61120E-5327-40F1-9B90-7431A15A1321}">
      <dgm:prSet/>
      <dgm:spPr/>
      <dgm:t>
        <a:bodyPr/>
        <a:lstStyle/>
        <a:p>
          <a:endParaRPr kumimoji="1" lang="ja-JP" altLang="en-US"/>
        </a:p>
      </dgm:t>
    </dgm:pt>
    <dgm:pt modelId="{82E6430D-6AB5-465C-BE14-E08B0EF14A29}" type="sibTrans" cxnId="{4F61120E-5327-40F1-9B90-7431A15A1321}">
      <dgm:prSet/>
      <dgm:spPr/>
      <dgm:t>
        <a:bodyPr/>
        <a:lstStyle/>
        <a:p>
          <a:endParaRPr kumimoji="1" lang="ja-JP" altLang="en-US"/>
        </a:p>
      </dgm:t>
    </dgm:pt>
    <dgm:pt modelId="{BB70C5BE-8719-442B-9359-A1E9B9252ADD}">
      <dgm:prSet phldrT="[テキスト]" custT="1"/>
      <dgm:spPr>
        <a:ln>
          <a:solidFill>
            <a:schemeClr val="accent4">
              <a:lumMod val="50000"/>
            </a:schemeClr>
          </a:solidFill>
        </a:ln>
      </dgm:spPr>
      <dgm:t>
        <a:bodyPr lIns="144000" tIns="144000"/>
        <a:lstStyle/>
        <a:p>
          <a:pPr algn="ctr">
            <a:lnSpc>
              <a:spcPct val="50000"/>
            </a:lnSpc>
          </a:pPr>
          <a:r>
            <a:rPr lang="ja-JP" altLang="en-US" sz="2000" dirty="0">
              <a:latin typeface="+mn-ea"/>
              <a:ea typeface="+mn-ea"/>
            </a:rPr>
            <a:t>事故発覚・発見時に</a:t>
          </a:r>
          <a:endParaRPr lang="en-US" altLang="ja-JP" sz="2000" dirty="0">
            <a:latin typeface="+mn-ea"/>
            <a:ea typeface="+mn-ea"/>
          </a:endParaRPr>
        </a:p>
        <a:p>
          <a:pPr algn="ctr">
            <a:lnSpc>
              <a:spcPct val="50000"/>
            </a:lnSpc>
          </a:pPr>
          <a:r>
            <a:rPr lang="ja-JP" altLang="en-US" sz="2000" dirty="0">
              <a:latin typeface="+mn-ea"/>
              <a:ea typeface="+mn-ea"/>
            </a:rPr>
            <a:t>ルールに従って行動する</a:t>
          </a:r>
          <a:endParaRPr kumimoji="1" lang="ja-JP" altLang="en-US" sz="2000" dirty="0"/>
        </a:p>
      </dgm:t>
    </dgm:pt>
    <dgm:pt modelId="{0D59ED76-702D-4054-970B-5585F103C7B2}" type="parTrans" cxnId="{3F767CAB-96CA-4A91-8140-440211108743}">
      <dgm:prSet/>
      <dgm:spPr/>
      <dgm:t>
        <a:bodyPr/>
        <a:lstStyle/>
        <a:p>
          <a:endParaRPr kumimoji="1" lang="ja-JP" altLang="en-US"/>
        </a:p>
      </dgm:t>
    </dgm:pt>
    <dgm:pt modelId="{14A79AED-51AD-45F7-AD9B-2D293E6873D2}" type="sibTrans" cxnId="{3F767CAB-96CA-4A91-8140-440211108743}">
      <dgm:prSet/>
      <dgm:spPr/>
      <dgm:t>
        <a:bodyPr/>
        <a:lstStyle/>
        <a:p>
          <a:endParaRPr kumimoji="1" lang="ja-JP" altLang="en-US"/>
        </a:p>
      </dgm:t>
    </dgm:pt>
    <dgm:pt modelId="{ACD6E983-D51C-4CA8-8320-3DADCDDD744C}" type="pres">
      <dgm:prSet presAssocID="{B78D59C4-E5B2-4109-B9FE-1B68771CD3D0}" presName="theList" presStyleCnt="0">
        <dgm:presLayoutVars>
          <dgm:dir/>
          <dgm:animLvl val="lvl"/>
          <dgm:resizeHandles val="exact"/>
        </dgm:presLayoutVars>
      </dgm:prSet>
      <dgm:spPr/>
    </dgm:pt>
    <dgm:pt modelId="{5016ACB7-20CC-4DF7-B56C-840A54A4B3FE}" type="pres">
      <dgm:prSet presAssocID="{2AAFF38E-2461-4CE8-8CF7-DDA0BCD746A0}" presName="compNode" presStyleCnt="0"/>
      <dgm:spPr/>
    </dgm:pt>
    <dgm:pt modelId="{D0EC9B35-F60C-4D16-B1B9-C4BA9E0E8F73}" type="pres">
      <dgm:prSet presAssocID="{2AAFF38E-2461-4CE8-8CF7-DDA0BCD746A0}" presName="aNode" presStyleLbl="bgShp" presStyleIdx="0" presStyleCnt="2"/>
      <dgm:spPr/>
    </dgm:pt>
    <dgm:pt modelId="{6715525F-0E90-41BC-A01D-CF9C4A134EB9}" type="pres">
      <dgm:prSet presAssocID="{2AAFF38E-2461-4CE8-8CF7-DDA0BCD746A0}" presName="textNode" presStyleLbl="bgShp" presStyleIdx="0" presStyleCnt="2"/>
      <dgm:spPr/>
    </dgm:pt>
    <dgm:pt modelId="{5D81034E-CE25-40A9-BED8-0BD0362C1140}" type="pres">
      <dgm:prSet presAssocID="{2AAFF38E-2461-4CE8-8CF7-DDA0BCD746A0}" presName="compChildNode" presStyleCnt="0"/>
      <dgm:spPr/>
    </dgm:pt>
    <dgm:pt modelId="{05C9BFA8-34AF-4886-B2CD-DFF05E86A41A}" type="pres">
      <dgm:prSet presAssocID="{2AAFF38E-2461-4CE8-8CF7-DDA0BCD746A0}" presName="theInnerList" presStyleCnt="0"/>
      <dgm:spPr/>
    </dgm:pt>
    <dgm:pt modelId="{F164D5B5-3AB8-4953-AD6A-8323F206F22D}" type="pres">
      <dgm:prSet presAssocID="{F33F2390-F570-4217-A89A-2C8798EFC5F1}" presName="childNode" presStyleLbl="node1" presStyleIdx="0" presStyleCnt="4" custLinFactNeighborY="-31428">
        <dgm:presLayoutVars>
          <dgm:bulletEnabled val="1"/>
        </dgm:presLayoutVars>
      </dgm:prSet>
      <dgm:spPr/>
    </dgm:pt>
    <dgm:pt modelId="{17EFB724-E6AD-49A7-8D4D-1491ABEBEEEE}" type="pres">
      <dgm:prSet presAssocID="{F33F2390-F570-4217-A89A-2C8798EFC5F1}" presName="aSpace2" presStyleCnt="0"/>
      <dgm:spPr/>
    </dgm:pt>
    <dgm:pt modelId="{BC9520F8-6462-4C95-AAC8-5E0A9BC43371}" type="pres">
      <dgm:prSet presAssocID="{1F81BA16-6A89-4DFF-9039-F21BDE1C7EE9}" presName="childNode" presStyleLbl="node1" presStyleIdx="1" presStyleCnt="4">
        <dgm:presLayoutVars>
          <dgm:bulletEnabled val="1"/>
        </dgm:presLayoutVars>
      </dgm:prSet>
      <dgm:spPr/>
    </dgm:pt>
    <dgm:pt modelId="{50371CD6-8C6E-4013-95FE-77A9461C9E5B}" type="pres">
      <dgm:prSet presAssocID="{2AAFF38E-2461-4CE8-8CF7-DDA0BCD746A0}" presName="aSpace" presStyleCnt="0"/>
      <dgm:spPr/>
    </dgm:pt>
    <dgm:pt modelId="{E07D562E-2165-423F-85A8-75DA33531C27}" type="pres">
      <dgm:prSet presAssocID="{9DFEED73-F865-45A9-B9A0-76D597EC09DC}" presName="compNode" presStyleCnt="0"/>
      <dgm:spPr/>
    </dgm:pt>
    <dgm:pt modelId="{247EC841-4D84-4E40-AB8B-DAB102E394F2}" type="pres">
      <dgm:prSet presAssocID="{9DFEED73-F865-45A9-B9A0-76D597EC09DC}" presName="aNode" presStyleLbl="bgShp" presStyleIdx="1" presStyleCnt="2"/>
      <dgm:spPr/>
    </dgm:pt>
    <dgm:pt modelId="{46B73741-9066-4BFD-AD7D-93F3A0517633}" type="pres">
      <dgm:prSet presAssocID="{9DFEED73-F865-45A9-B9A0-76D597EC09DC}" presName="textNode" presStyleLbl="bgShp" presStyleIdx="1" presStyleCnt="2"/>
      <dgm:spPr/>
    </dgm:pt>
    <dgm:pt modelId="{51209B7C-3E26-45D5-8EE6-FDFFA0F9E654}" type="pres">
      <dgm:prSet presAssocID="{9DFEED73-F865-45A9-B9A0-76D597EC09DC}" presName="compChildNode" presStyleCnt="0"/>
      <dgm:spPr/>
    </dgm:pt>
    <dgm:pt modelId="{391A53A6-D6CA-4602-B445-43D7BE720E7C}" type="pres">
      <dgm:prSet presAssocID="{9DFEED73-F865-45A9-B9A0-76D597EC09DC}" presName="theInnerList" presStyleCnt="0"/>
      <dgm:spPr/>
    </dgm:pt>
    <dgm:pt modelId="{061C42AD-D654-4013-A7B9-D831C557CB39}" type="pres">
      <dgm:prSet presAssocID="{792708ED-E0FC-459F-AFCA-2F4FF8BF7B50}" presName="childNode" presStyleLbl="node1" presStyleIdx="2" presStyleCnt="4" custLinFactNeighborY="-31428">
        <dgm:presLayoutVars>
          <dgm:bulletEnabled val="1"/>
        </dgm:presLayoutVars>
      </dgm:prSet>
      <dgm:spPr/>
    </dgm:pt>
    <dgm:pt modelId="{87247A42-FFA0-4B9B-B83B-0A9F6B689937}" type="pres">
      <dgm:prSet presAssocID="{792708ED-E0FC-459F-AFCA-2F4FF8BF7B50}" presName="aSpace2" presStyleCnt="0"/>
      <dgm:spPr/>
    </dgm:pt>
    <dgm:pt modelId="{C915E525-2198-4934-8598-5951D420D497}" type="pres">
      <dgm:prSet presAssocID="{BB70C5BE-8719-442B-9359-A1E9B9252ADD}" presName="childNode" presStyleLbl="node1" presStyleIdx="3" presStyleCnt="4" custScaleX="101140">
        <dgm:presLayoutVars>
          <dgm:bulletEnabled val="1"/>
        </dgm:presLayoutVars>
      </dgm:prSet>
      <dgm:spPr/>
    </dgm:pt>
  </dgm:ptLst>
  <dgm:cxnLst>
    <dgm:cxn modelId="{45062F08-10B0-4520-A48F-BF721B676F7B}" type="presOf" srcId="{9DFEED73-F865-45A9-B9A0-76D597EC09DC}" destId="{46B73741-9066-4BFD-AD7D-93F3A0517633}" srcOrd="1" destOrd="0" presId="urn:microsoft.com/office/officeart/2005/8/layout/lProcess2"/>
    <dgm:cxn modelId="{042D3B0D-51A2-4F78-B8F2-E4370B3BDABE}" type="presOf" srcId="{B78D59C4-E5B2-4109-B9FE-1B68771CD3D0}" destId="{ACD6E983-D51C-4CA8-8320-3DADCDDD744C}" srcOrd="0" destOrd="0" presId="urn:microsoft.com/office/officeart/2005/8/layout/lProcess2"/>
    <dgm:cxn modelId="{3EFAA40D-5DC3-481E-B7BF-76ED9750882B}" srcId="{B78D59C4-E5B2-4109-B9FE-1B68771CD3D0}" destId="{2AAFF38E-2461-4CE8-8CF7-DDA0BCD746A0}" srcOrd="0" destOrd="0" parTransId="{8D8075D5-C548-477F-BB91-4533D89DF2DD}" sibTransId="{F1FD5A0B-4FA1-4FC8-94B4-7B1A12C80292}"/>
    <dgm:cxn modelId="{4F61120E-5327-40F1-9B90-7431A15A1321}" srcId="{2AAFF38E-2461-4CE8-8CF7-DDA0BCD746A0}" destId="{1F81BA16-6A89-4DFF-9039-F21BDE1C7EE9}" srcOrd="1" destOrd="0" parTransId="{5EEECB5E-50EE-43B7-93D3-CBC772290519}" sibTransId="{82E6430D-6AB5-465C-BE14-E08B0EF14A29}"/>
    <dgm:cxn modelId="{21DB1D15-ECF9-495E-BA91-A12AC682A684}" srcId="{9DFEED73-F865-45A9-B9A0-76D597EC09DC}" destId="{792708ED-E0FC-459F-AFCA-2F4FF8BF7B50}" srcOrd="0" destOrd="0" parTransId="{58033AD1-865E-4327-B73B-D238342A7AB6}" sibTransId="{487378EB-BEE2-4954-926E-B6F1E66054C6}"/>
    <dgm:cxn modelId="{850A5B32-F7C5-452C-BECD-E42087E13D88}" type="presOf" srcId="{BB70C5BE-8719-442B-9359-A1E9B9252ADD}" destId="{C915E525-2198-4934-8598-5951D420D497}" srcOrd="0" destOrd="0" presId="urn:microsoft.com/office/officeart/2005/8/layout/lProcess2"/>
    <dgm:cxn modelId="{3221343C-861B-42BC-8A7A-4228B431FE3A}" type="presOf" srcId="{2AAFF38E-2461-4CE8-8CF7-DDA0BCD746A0}" destId="{6715525F-0E90-41BC-A01D-CF9C4A134EB9}" srcOrd="1" destOrd="0" presId="urn:microsoft.com/office/officeart/2005/8/layout/lProcess2"/>
    <dgm:cxn modelId="{AE00065D-1FDC-438C-A6DA-D5C02335B22E}" srcId="{B78D59C4-E5B2-4109-B9FE-1B68771CD3D0}" destId="{9DFEED73-F865-45A9-B9A0-76D597EC09DC}" srcOrd="1" destOrd="0" parTransId="{6BFBCDFA-A951-4213-B8EC-F6030841B278}" sibTransId="{C24C2B00-5C24-4AF1-BF2B-7D24B9C9EA5C}"/>
    <dgm:cxn modelId="{7F362150-42D3-46D3-A98D-630DC283D775}" type="presOf" srcId="{9DFEED73-F865-45A9-B9A0-76D597EC09DC}" destId="{247EC841-4D84-4E40-AB8B-DAB102E394F2}" srcOrd="0" destOrd="0" presId="urn:microsoft.com/office/officeart/2005/8/layout/lProcess2"/>
    <dgm:cxn modelId="{E8394D50-F042-4A39-88BC-165AD5558A1F}" type="presOf" srcId="{F33F2390-F570-4217-A89A-2C8798EFC5F1}" destId="{F164D5B5-3AB8-4953-AD6A-8323F206F22D}" srcOrd="0" destOrd="0" presId="urn:microsoft.com/office/officeart/2005/8/layout/lProcess2"/>
    <dgm:cxn modelId="{5A375352-1824-4E59-93DC-23804BE6DE79}" type="presOf" srcId="{792708ED-E0FC-459F-AFCA-2F4FF8BF7B50}" destId="{061C42AD-D654-4013-A7B9-D831C557CB39}" srcOrd="0" destOrd="0" presId="urn:microsoft.com/office/officeart/2005/8/layout/lProcess2"/>
    <dgm:cxn modelId="{CA1AA98D-3BC3-4D1E-AC09-91030CD5C71C}" srcId="{2AAFF38E-2461-4CE8-8CF7-DDA0BCD746A0}" destId="{F33F2390-F570-4217-A89A-2C8798EFC5F1}" srcOrd="0" destOrd="0" parTransId="{527EC906-DFD8-4299-901F-FD5010231BE7}" sibTransId="{69B5168E-5F89-493D-90F7-F34E006F8C94}"/>
    <dgm:cxn modelId="{3F767CAB-96CA-4A91-8140-440211108743}" srcId="{9DFEED73-F865-45A9-B9A0-76D597EC09DC}" destId="{BB70C5BE-8719-442B-9359-A1E9B9252ADD}" srcOrd="1" destOrd="0" parTransId="{0D59ED76-702D-4054-970B-5585F103C7B2}" sibTransId="{14A79AED-51AD-45F7-AD9B-2D293E6873D2}"/>
    <dgm:cxn modelId="{305FE4AD-28E7-4B0E-A500-C6E177E077E9}" type="presOf" srcId="{2AAFF38E-2461-4CE8-8CF7-DDA0BCD746A0}" destId="{D0EC9B35-F60C-4D16-B1B9-C4BA9E0E8F73}" srcOrd="0" destOrd="0" presId="urn:microsoft.com/office/officeart/2005/8/layout/lProcess2"/>
    <dgm:cxn modelId="{72DF0BB6-98B3-4717-BAF1-9A72DA9F589C}" type="presOf" srcId="{1F81BA16-6A89-4DFF-9039-F21BDE1C7EE9}" destId="{BC9520F8-6462-4C95-AAC8-5E0A9BC43371}" srcOrd="0" destOrd="0" presId="urn:microsoft.com/office/officeart/2005/8/layout/lProcess2"/>
    <dgm:cxn modelId="{867D6089-39D1-49E8-8907-48D23CFD7229}" type="presParOf" srcId="{ACD6E983-D51C-4CA8-8320-3DADCDDD744C}" destId="{5016ACB7-20CC-4DF7-B56C-840A54A4B3FE}" srcOrd="0" destOrd="0" presId="urn:microsoft.com/office/officeart/2005/8/layout/lProcess2"/>
    <dgm:cxn modelId="{338D031B-0877-4317-85B9-503700F73B6F}" type="presParOf" srcId="{5016ACB7-20CC-4DF7-B56C-840A54A4B3FE}" destId="{D0EC9B35-F60C-4D16-B1B9-C4BA9E0E8F73}" srcOrd="0" destOrd="0" presId="urn:microsoft.com/office/officeart/2005/8/layout/lProcess2"/>
    <dgm:cxn modelId="{A586EA68-C0D4-489F-AE18-88E8DB3B1B21}" type="presParOf" srcId="{5016ACB7-20CC-4DF7-B56C-840A54A4B3FE}" destId="{6715525F-0E90-41BC-A01D-CF9C4A134EB9}" srcOrd="1" destOrd="0" presId="urn:microsoft.com/office/officeart/2005/8/layout/lProcess2"/>
    <dgm:cxn modelId="{E811BDCF-7641-4A7C-9838-799CBBB10F83}" type="presParOf" srcId="{5016ACB7-20CC-4DF7-B56C-840A54A4B3FE}" destId="{5D81034E-CE25-40A9-BED8-0BD0362C1140}" srcOrd="2" destOrd="0" presId="urn:microsoft.com/office/officeart/2005/8/layout/lProcess2"/>
    <dgm:cxn modelId="{06275CAF-671E-43D5-9C6D-4D2937C88C22}" type="presParOf" srcId="{5D81034E-CE25-40A9-BED8-0BD0362C1140}" destId="{05C9BFA8-34AF-4886-B2CD-DFF05E86A41A}" srcOrd="0" destOrd="0" presId="urn:microsoft.com/office/officeart/2005/8/layout/lProcess2"/>
    <dgm:cxn modelId="{16137C48-9F8E-4786-8F72-D175404CEA56}" type="presParOf" srcId="{05C9BFA8-34AF-4886-B2CD-DFF05E86A41A}" destId="{F164D5B5-3AB8-4953-AD6A-8323F206F22D}" srcOrd="0" destOrd="0" presId="urn:microsoft.com/office/officeart/2005/8/layout/lProcess2"/>
    <dgm:cxn modelId="{8699DB0F-016D-4B7F-AC14-91B36FB7CC01}" type="presParOf" srcId="{05C9BFA8-34AF-4886-B2CD-DFF05E86A41A}" destId="{17EFB724-E6AD-49A7-8D4D-1491ABEBEEEE}" srcOrd="1" destOrd="0" presId="urn:microsoft.com/office/officeart/2005/8/layout/lProcess2"/>
    <dgm:cxn modelId="{8B643BCA-23C6-420F-B008-17B24BB75B2A}" type="presParOf" srcId="{05C9BFA8-34AF-4886-B2CD-DFF05E86A41A}" destId="{BC9520F8-6462-4C95-AAC8-5E0A9BC43371}" srcOrd="2" destOrd="0" presId="urn:microsoft.com/office/officeart/2005/8/layout/lProcess2"/>
    <dgm:cxn modelId="{DA986C3E-7A74-4AC1-A2E9-245BE16FFD39}" type="presParOf" srcId="{ACD6E983-D51C-4CA8-8320-3DADCDDD744C}" destId="{50371CD6-8C6E-4013-95FE-77A9461C9E5B}" srcOrd="1" destOrd="0" presId="urn:microsoft.com/office/officeart/2005/8/layout/lProcess2"/>
    <dgm:cxn modelId="{3746758A-4E5E-4368-9475-0D98B249000B}" type="presParOf" srcId="{ACD6E983-D51C-4CA8-8320-3DADCDDD744C}" destId="{E07D562E-2165-423F-85A8-75DA33531C27}" srcOrd="2" destOrd="0" presId="urn:microsoft.com/office/officeart/2005/8/layout/lProcess2"/>
    <dgm:cxn modelId="{E35B4533-EFB0-4A51-B1B9-8030EADD4B12}" type="presParOf" srcId="{E07D562E-2165-423F-85A8-75DA33531C27}" destId="{247EC841-4D84-4E40-AB8B-DAB102E394F2}" srcOrd="0" destOrd="0" presId="urn:microsoft.com/office/officeart/2005/8/layout/lProcess2"/>
    <dgm:cxn modelId="{7311604A-E384-43A1-84B8-EE5AF9C8D319}" type="presParOf" srcId="{E07D562E-2165-423F-85A8-75DA33531C27}" destId="{46B73741-9066-4BFD-AD7D-93F3A0517633}" srcOrd="1" destOrd="0" presId="urn:microsoft.com/office/officeart/2005/8/layout/lProcess2"/>
    <dgm:cxn modelId="{6CA061A5-F0E0-4DA6-9D56-23B6C0D1D9EF}" type="presParOf" srcId="{E07D562E-2165-423F-85A8-75DA33531C27}" destId="{51209B7C-3E26-45D5-8EE6-FDFFA0F9E654}" srcOrd="2" destOrd="0" presId="urn:microsoft.com/office/officeart/2005/8/layout/lProcess2"/>
    <dgm:cxn modelId="{52C3249A-30D0-44D2-BD67-0AB210D2BBD3}" type="presParOf" srcId="{51209B7C-3E26-45D5-8EE6-FDFFA0F9E654}" destId="{391A53A6-D6CA-4602-B445-43D7BE720E7C}" srcOrd="0" destOrd="0" presId="urn:microsoft.com/office/officeart/2005/8/layout/lProcess2"/>
    <dgm:cxn modelId="{8506929C-41E9-4256-BBD4-C8C8BB5F6B9C}" type="presParOf" srcId="{391A53A6-D6CA-4602-B445-43D7BE720E7C}" destId="{061C42AD-D654-4013-A7B9-D831C557CB39}" srcOrd="0" destOrd="0" presId="urn:microsoft.com/office/officeart/2005/8/layout/lProcess2"/>
    <dgm:cxn modelId="{72CFE787-6E56-43E2-A2A0-41DDEADE6F45}" type="presParOf" srcId="{391A53A6-D6CA-4602-B445-43D7BE720E7C}" destId="{87247A42-FFA0-4B9B-B83B-0A9F6B689937}" srcOrd="1" destOrd="0" presId="urn:microsoft.com/office/officeart/2005/8/layout/lProcess2"/>
    <dgm:cxn modelId="{36B50911-38F0-4921-AD76-17241B4A870B}" type="presParOf" srcId="{391A53A6-D6CA-4602-B445-43D7BE720E7C}" destId="{C915E525-2198-4934-8598-5951D420D49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CC3B-A730-4343-AFCD-70D0BAF422C4}">
      <dsp:nvSpPr>
        <dsp:cNvPr id="0" name=""/>
        <dsp:cNvSpPr/>
      </dsp:nvSpPr>
      <dsp:spPr>
        <a:xfrm>
          <a:off x="2712" y="377621"/>
          <a:ext cx="2644824" cy="105792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dirty="0"/>
            <a:t>事務所内での紛失</a:t>
          </a:r>
          <a:endParaRPr lang="ja-JP" altLang="en-US" sz="1700" kern="1200" dirty="0"/>
        </a:p>
      </dsp:txBody>
      <dsp:txXfrm>
        <a:off x="2712" y="377621"/>
        <a:ext cx="2644824" cy="1057929"/>
      </dsp:txXfrm>
    </dsp:sp>
    <dsp:sp modelId="{4BCA0D7F-9BA9-4942-82B3-D882FDEB1098}">
      <dsp:nvSpPr>
        <dsp:cNvPr id="0" name=""/>
        <dsp:cNvSpPr/>
      </dsp:nvSpPr>
      <dsp:spPr>
        <a:xfrm>
          <a:off x="2712" y="1503956"/>
          <a:ext cx="2644824" cy="22800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ja-JP" altLang="en-US" sz="1700" kern="1200" dirty="0"/>
            <a:t>管理の不手際（保管ミス、処理中の管理ミス、誤廃棄）</a:t>
          </a:r>
          <a:endParaRPr kumimoji="1" lang="ja-JP" altLang="en-US" sz="1700" kern="1200" dirty="0"/>
        </a:p>
      </dsp:txBody>
      <dsp:txXfrm>
        <a:off x="2712" y="1503956"/>
        <a:ext cx="2644824" cy="2280022"/>
      </dsp:txXfrm>
    </dsp:sp>
    <dsp:sp modelId="{57A3FB68-0636-4750-A014-0DF71729BEB6}">
      <dsp:nvSpPr>
        <dsp:cNvPr id="0" name=""/>
        <dsp:cNvSpPr/>
      </dsp:nvSpPr>
      <dsp:spPr>
        <a:xfrm>
          <a:off x="3017812" y="377621"/>
          <a:ext cx="2644824" cy="105792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dirty="0"/>
            <a:t>外出先・移動時</a:t>
          </a:r>
          <a:endParaRPr kumimoji="1" lang="en-US" altLang="ja-JP" sz="1700" kern="1200" dirty="0"/>
        </a:p>
        <a:p>
          <a:pPr marL="0" lvl="0" indent="0" algn="ctr" defTabSz="755650">
            <a:lnSpc>
              <a:spcPct val="90000"/>
            </a:lnSpc>
            <a:spcBef>
              <a:spcPct val="0"/>
            </a:spcBef>
            <a:spcAft>
              <a:spcPct val="35000"/>
            </a:spcAft>
            <a:buNone/>
          </a:pPr>
          <a:r>
            <a:rPr kumimoji="1" lang="ja-JP" altLang="en-US" sz="1700" kern="1200" dirty="0"/>
            <a:t>の紛失</a:t>
          </a:r>
          <a:endParaRPr lang="ja-JP" sz="1700" kern="1200" dirty="0"/>
        </a:p>
      </dsp:txBody>
      <dsp:txXfrm>
        <a:off x="3017812" y="377621"/>
        <a:ext cx="2644824" cy="1057929"/>
      </dsp:txXfrm>
    </dsp:sp>
    <dsp:sp modelId="{5EC25DDD-F0A3-44B7-9C3B-516CA1B349E3}">
      <dsp:nvSpPr>
        <dsp:cNvPr id="0" name=""/>
        <dsp:cNvSpPr/>
      </dsp:nvSpPr>
      <dsp:spPr>
        <a:xfrm>
          <a:off x="3017812" y="1503956"/>
          <a:ext cx="2644824" cy="22800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ja-JP" altLang="en-US" sz="1700" kern="1200" dirty="0"/>
            <a:t>置き忘れ</a:t>
          </a:r>
          <a:endParaRPr kumimoji="1" lang="ja-JP" altLang="en-US" sz="1700" kern="1200" dirty="0"/>
        </a:p>
        <a:p>
          <a:pPr marL="171450" lvl="1" indent="-171450" algn="l" defTabSz="755650">
            <a:lnSpc>
              <a:spcPct val="90000"/>
            </a:lnSpc>
            <a:spcBef>
              <a:spcPct val="0"/>
            </a:spcBef>
            <a:spcAft>
              <a:spcPct val="15000"/>
            </a:spcAft>
            <a:buChar char="•"/>
          </a:pPr>
          <a:r>
            <a:rPr lang="ja-JP" altLang="en-US" sz="1700" kern="1200" dirty="0"/>
            <a:t>落下（服やカバンのポケット、車の座席・荷台等）</a:t>
          </a:r>
          <a:endParaRPr lang="en-US" altLang="ja-JP" sz="1700" kern="1200" dirty="0"/>
        </a:p>
        <a:p>
          <a:pPr marL="171450" lvl="1" indent="-171450" algn="l" defTabSz="755650">
            <a:lnSpc>
              <a:spcPct val="90000"/>
            </a:lnSpc>
            <a:spcBef>
              <a:spcPct val="0"/>
            </a:spcBef>
            <a:spcAft>
              <a:spcPct val="15000"/>
            </a:spcAft>
            <a:buChar char="•"/>
          </a:pPr>
          <a:r>
            <a:rPr lang="ja-JP" altLang="en-US" sz="1700" kern="1200" dirty="0"/>
            <a:t>強風などの外的要因</a:t>
          </a:r>
          <a:endParaRPr lang="en-US" altLang="ja-JP" sz="1700" kern="1200" dirty="0"/>
        </a:p>
      </dsp:txBody>
      <dsp:txXfrm>
        <a:off x="3017812" y="1503956"/>
        <a:ext cx="2644824" cy="2280022"/>
      </dsp:txXfrm>
    </dsp:sp>
    <dsp:sp modelId="{EA263D71-EBF6-41D0-94F1-C64D984BC365}">
      <dsp:nvSpPr>
        <dsp:cNvPr id="0" name=""/>
        <dsp:cNvSpPr/>
      </dsp:nvSpPr>
      <dsp:spPr>
        <a:xfrm>
          <a:off x="6032912" y="377621"/>
          <a:ext cx="2644824" cy="105792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ja-JP" altLang="en-US" sz="1700" kern="1200" dirty="0"/>
            <a:t>盗難</a:t>
          </a:r>
        </a:p>
      </dsp:txBody>
      <dsp:txXfrm>
        <a:off x="6032912" y="377621"/>
        <a:ext cx="2644824" cy="1057929"/>
      </dsp:txXfrm>
    </dsp:sp>
    <dsp:sp modelId="{70B1C04D-A723-4F41-88F7-14F64165DA2C}">
      <dsp:nvSpPr>
        <dsp:cNvPr id="0" name=""/>
        <dsp:cNvSpPr/>
      </dsp:nvSpPr>
      <dsp:spPr>
        <a:xfrm>
          <a:off x="6032912" y="1503956"/>
          <a:ext cx="2644824" cy="22800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ja-JP" altLang="en-US" sz="1700" kern="1200" dirty="0"/>
            <a:t>移動時（置引き、ひったくり）</a:t>
          </a:r>
          <a:endParaRPr kumimoji="1" lang="ja-JP" altLang="en-US" sz="1700" kern="1200" dirty="0"/>
        </a:p>
        <a:p>
          <a:pPr marL="171450" lvl="1" indent="-171450" algn="l" defTabSz="755650">
            <a:lnSpc>
              <a:spcPct val="90000"/>
            </a:lnSpc>
            <a:spcBef>
              <a:spcPct val="0"/>
            </a:spcBef>
            <a:spcAft>
              <a:spcPct val="15000"/>
            </a:spcAft>
            <a:buChar char="•"/>
          </a:pPr>
          <a:r>
            <a:rPr lang="ja-JP" altLang="en-US" sz="1700" kern="1200" dirty="0"/>
            <a:t>車上荒らし</a:t>
          </a:r>
          <a:endParaRPr lang="en-US" altLang="ja-JP" sz="1700" kern="1200" dirty="0"/>
        </a:p>
        <a:p>
          <a:pPr marL="171450" lvl="1" indent="-171450" algn="l" defTabSz="755650">
            <a:lnSpc>
              <a:spcPct val="90000"/>
            </a:lnSpc>
            <a:spcBef>
              <a:spcPct val="0"/>
            </a:spcBef>
            <a:spcAft>
              <a:spcPct val="15000"/>
            </a:spcAft>
            <a:buChar char="•"/>
          </a:pPr>
          <a:r>
            <a:rPr lang="ja-JP" altLang="en-US" sz="1700" kern="1200" dirty="0"/>
            <a:t>事務所荒らし</a:t>
          </a:r>
        </a:p>
      </dsp:txBody>
      <dsp:txXfrm>
        <a:off x="6032912" y="1503956"/>
        <a:ext cx="2644824" cy="2280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509CE-1F41-4EDB-82FF-736A7FBC9FE9}">
      <dsp:nvSpPr>
        <dsp:cNvPr id="0" name=""/>
        <dsp:cNvSpPr/>
      </dsp:nvSpPr>
      <dsp:spPr>
        <a:xfrm>
          <a:off x="0" y="363908"/>
          <a:ext cx="8680450" cy="4422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374904" rIns="1440000" bIns="128016"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a:t>処理手順通りに作業をせず、「とりあえず」手近なところに置いた書類が無くなった。</a:t>
          </a:r>
          <a:endParaRPr lang="ja-JP" altLang="en-US" sz="1800" kern="1200" dirty="0"/>
        </a:p>
        <a:p>
          <a:pPr marL="171450" lvl="1" indent="-171450" algn="l" defTabSz="800100">
            <a:lnSpc>
              <a:spcPct val="90000"/>
            </a:lnSpc>
            <a:spcBef>
              <a:spcPct val="0"/>
            </a:spcBef>
            <a:spcAft>
              <a:spcPct val="15000"/>
            </a:spcAft>
            <a:buChar char="•"/>
          </a:pPr>
          <a:r>
            <a:rPr kumimoji="1" lang="ja-JP" altLang="en-US" sz="1800" kern="1200" dirty="0"/>
            <a:t>担当者不在中に席に置かれた書類が、担当者に渡らず所在不明になった。</a:t>
          </a:r>
          <a:endParaRPr lang="ja-JP" altLang="en-US" sz="1800" kern="1200" dirty="0"/>
        </a:p>
        <a:p>
          <a:pPr marL="171450" lvl="1" indent="-171450" algn="l" defTabSz="800100">
            <a:lnSpc>
              <a:spcPct val="90000"/>
            </a:lnSpc>
            <a:spcBef>
              <a:spcPct val="0"/>
            </a:spcBef>
            <a:spcAft>
              <a:spcPct val="15000"/>
            </a:spcAft>
            <a:buChar char="•"/>
          </a:pPr>
          <a:r>
            <a:rPr kumimoji="1" lang="ja-JP" altLang="en-US" sz="1800" kern="1200" dirty="0"/>
            <a:t>誤仕分けや混入により、適切な場所に保管されておらず所在不明になった。</a:t>
          </a:r>
          <a:endParaRPr lang="ja-JP" altLang="en-US" sz="1800" kern="1200" dirty="0"/>
        </a:p>
        <a:p>
          <a:pPr marL="171450" lvl="1" indent="-171450" algn="l" defTabSz="800100">
            <a:lnSpc>
              <a:spcPct val="90000"/>
            </a:lnSpc>
            <a:spcBef>
              <a:spcPct val="0"/>
            </a:spcBef>
            <a:spcAft>
              <a:spcPct val="15000"/>
            </a:spcAft>
            <a:buChar char="•"/>
          </a:pPr>
          <a:r>
            <a:rPr kumimoji="1" lang="ja-JP" altLang="en-US" sz="1800" kern="1200" dirty="0"/>
            <a:t>必要書類を不要と勘違いして処分した。</a:t>
          </a:r>
          <a:endParaRPr lang="ja-JP" altLang="en-US" sz="1800" kern="1200" dirty="0"/>
        </a:p>
        <a:p>
          <a:pPr marL="171450" lvl="1" indent="-171450" algn="l" defTabSz="800100">
            <a:lnSpc>
              <a:spcPct val="90000"/>
            </a:lnSpc>
            <a:spcBef>
              <a:spcPct val="0"/>
            </a:spcBef>
            <a:spcAft>
              <a:spcPct val="15000"/>
            </a:spcAft>
            <a:buChar char="•"/>
          </a:pPr>
          <a:r>
            <a:rPr kumimoji="1" lang="ja-JP" altLang="en-US" sz="1800" kern="1200" dirty="0"/>
            <a:t>封筒に残っていた書類を、封筒と一緒にシュレッダーにかけてしまった。</a:t>
          </a:r>
          <a:endParaRPr lang="ja-JP" altLang="en-US" sz="1800" kern="1200" dirty="0"/>
        </a:p>
      </dsp:txBody>
      <dsp:txXfrm>
        <a:off x="0" y="363908"/>
        <a:ext cx="8680450" cy="4422600"/>
      </dsp:txXfrm>
    </dsp:sp>
    <dsp:sp modelId="{9D2B4891-6F2C-4E91-A903-A2CABF8889EC}">
      <dsp:nvSpPr>
        <dsp:cNvPr id="0" name=""/>
        <dsp:cNvSpPr/>
      </dsp:nvSpPr>
      <dsp:spPr>
        <a:xfrm>
          <a:off x="434022" y="98228"/>
          <a:ext cx="607631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管理の不手際によるもの</a:t>
          </a:r>
          <a:endParaRPr lang="ja-JP" altLang="en-US" sz="1800" kern="1200" dirty="0"/>
        </a:p>
      </dsp:txBody>
      <dsp:txXfrm>
        <a:off x="459961" y="124167"/>
        <a:ext cx="6024437"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2D550-9BB4-402C-B56D-0B0659897654}">
      <dsp:nvSpPr>
        <dsp:cNvPr id="0" name=""/>
        <dsp:cNvSpPr/>
      </dsp:nvSpPr>
      <dsp:spPr>
        <a:xfrm>
          <a:off x="0" y="283921"/>
          <a:ext cx="8680450" cy="13119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354076" rIns="673699" bIns="120904" numCol="1" spcCol="1270" anchor="t" anchorCtr="0">
          <a:noAutofit/>
        </a:bodyPr>
        <a:lstStyle/>
        <a:p>
          <a:pPr marL="171450" lvl="1" indent="-171450" algn="l" defTabSz="755650">
            <a:lnSpc>
              <a:spcPct val="90000"/>
            </a:lnSpc>
            <a:spcBef>
              <a:spcPct val="0"/>
            </a:spcBef>
            <a:spcAft>
              <a:spcPct val="15000"/>
            </a:spcAft>
            <a:buChar char="•"/>
          </a:pPr>
          <a:r>
            <a:rPr kumimoji="1" lang="ja-JP" altLang="en-US" sz="1700" kern="1200" dirty="0"/>
            <a:t>外出先のトイレで、手を洗う際に携帯電話を置き忘れた。</a:t>
          </a:r>
          <a:endParaRPr lang="ja-JP" altLang="en-US" sz="1700" kern="1200" dirty="0"/>
        </a:p>
        <a:p>
          <a:pPr marL="171450" lvl="1" indent="-171450" algn="l" defTabSz="755650">
            <a:lnSpc>
              <a:spcPct val="90000"/>
            </a:lnSpc>
            <a:spcBef>
              <a:spcPct val="0"/>
            </a:spcBef>
            <a:spcAft>
              <a:spcPct val="15000"/>
            </a:spcAft>
            <a:buChar char="•"/>
          </a:pPr>
          <a:r>
            <a:rPr kumimoji="1" lang="ja-JP" altLang="en-US" sz="1700" kern="1200" dirty="0"/>
            <a:t>電車で移動中、網棚に書類カバンを置いたのを忘れ、そのまま降りた。</a:t>
          </a:r>
          <a:endParaRPr lang="ja-JP" altLang="en-US" sz="1700" kern="1200" dirty="0"/>
        </a:p>
      </dsp:txBody>
      <dsp:txXfrm>
        <a:off x="0" y="283921"/>
        <a:ext cx="8680450" cy="1311975"/>
      </dsp:txXfrm>
    </dsp:sp>
    <dsp:sp modelId="{9DBD1C65-5944-408F-89A0-35D38CE9E9E9}">
      <dsp:nvSpPr>
        <dsp:cNvPr id="0" name=""/>
        <dsp:cNvSpPr/>
      </dsp:nvSpPr>
      <dsp:spPr>
        <a:xfrm>
          <a:off x="434022" y="33001"/>
          <a:ext cx="607631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755650">
            <a:lnSpc>
              <a:spcPct val="90000"/>
            </a:lnSpc>
            <a:spcBef>
              <a:spcPct val="0"/>
            </a:spcBef>
            <a:spcAft>
              <a:spcPct val="35000"/>
            </a:spcAft>
            <a:buNone/>
          </a:pPr>
          <a:r>
            <a:rPr lang="ja-JP" altLang="en-US" sz="1700" kern="1200" dirty="0"/>
            <a:t>置き忘れ</a:t>
          </a:r>
        </a:p>
      </dsp:txBody>
      <dsp:txXfrm>
        <a:off x="458520" y="57499"/>
        <a:ext cx="6027319" cy="452844"/>
      </dsp:txXfrm>
    </dsp:sp>
    <dsp:sp modelId="{0B5330DA-379C-4092-AB05-73845D0B5920}">
      <dsp:nvSpPr>
        <dsp:cNvPr id="0" name=""/>
        <dsp:cNvSpPr/>
      </dsp:nvSpPr>
      <dsp:spPr>
        <a:xfrm>
          <a:off x="0" y="1938616"/>
          <a:ext cx="8680450" cy="1686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354076" rIns="673699" bIns="120904" numCol="1" spcCol="1270" anchor="t" anchorCtr="0">
          <a:noAutofit/>
        </a:bodyPr>
        <a:lstStyle/>
        <a:p>
          <a:pPr marL="171450" lvl="1" indent="-171450" algn="l" defTabSz="755650">
            <a:lnSpc>
              <a:spcPct val="90000"/>
            </a:lnSpc>
            <a:spcBef>
              <a:spcPct val="0"/>
            </a:spcBef>
            <a:spcAft>
              <a:spcPct val="15000"/>
            </a:spcAft>
            <a:buChar char="•"/>
          </a:pPr>
          <a:r>
            <a:rPr kumimoji="1" lang="ja-JP" altLang="en-US" sz="1700" kern="1200" dirty="0"/>
            <a:t>上着のポケットに</a:t>
          </a:r>
          <a:r>
            <a:rPr kumimoji="1" lang="en-US" altLang="ja-JP" sz="1700" kern="1200" dirty="0"/>
            <a:t>USB</a:t>
          </a:r>
          <a:r>
            <a:rPr kumimoji="1" lang="ja-JP" altLang="en-US" sz="1700" kern="1200" dirty="0"/>
            <a:t>メモリ</a:t>
          </a:r>
          <a:r>
            <a:rPr kumimoji="1" lang="ja-JP" sz="1700" kern="1200" dirty="0"/>
            <a:t>を入れていて、脱ぎ着をした際に落下した。</a:t>
          </a:r>
          <a:endParaRPr kumimoji="1" lang="ja-JP" altLang="en-US" sz="1700" kern="1200" dirty="0"/>
        </a:p>
        <a:p>
          <a:pPr marL="171450" lvl="1" indent="-171450" algn="l" defTabSz="755650">
            <a:lnSpc>
              <a:spcPct val="90000"/>
            </a:lnSpc>
            <a:spcBef>
              <a:spcPct val="0"/>
            </a:spcBef>
            <a:spcAft>
              <a:spcPct val="15000"/>
            </a:spcAft>
            <a:buChar char="•"/>
          </a:pPr>
          <a:r>
            <a:rPr kumimoji="1" lang="ja-JP" altLang="en-US" sz="1700" kern="1200" dirty="0"/>
            <a:t>ポケットからスマートフォンが滑り落ちたことに気が付かず、タクシーを降りてしまった。</a:t>
          </a:r>
        </a:p>
      </dsp:txBody>
      <dsp:txXfrm>
        <a:off x="0" y="1938616"/>
        <a:ext cx="8680450" cy="1686825"/>
      </dsp:txXfrm>
    </dsp:sp>
    <dsp:sp modelId="{FBD49009-738F-4122-BBEB-9883F52D6660}">
      <dsp:nvSpPr>
        <dsp:cNvPr id="0" name=""/>
        <dsp:cNvSpPr/>
      </dsp:nvSpPr>
      <dsp:spPr>
        <a:xfrm>
          <a:off x="434022" y="1687696"/>
          <a:ext cx="607631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755650">
            <a:lnSpc>
              <a:spcPct val="90000"/>
            </a:lnSpc>
            <a:spcBef>
              <a:spcPct val="0"/>
            </a:spcBef>
            <a:spcAft>
              <a:spcPct val="35000"/>
            </a:spcAft>
            <a:buNone/>
          </a:pPr>
          <a:r>
            <a:rPr lang="ja-JP" altLang="en-US" sz="1700" kern="1200" dirty="0"/>
            <a:t>落下</a:t>
          </a:r>
        </a:p>
      </dsp:txBody>
      <dsp:txXfrm>
        <a:off x="458520" y="1712194"/>
        <a:ext cx="6027319" cy="452844"/>
      </dsp:txXfrm>
    </dsp:sp>
    <dsp:sp modelId="{404CA3EE-6DF2-4FAB-BF7A-84F682FB9525}">
      <dsp:nvSpPr>
        <dsp:cNvPr id="0" name=""/>
        <dsp:cNvSpPr/>
      </dsp:nvSpPr>
      <dsp:spPr>
        <a:xfrm>
          <a:off x="0" y="3968161"/>
          <a:ext cx="8680450" cy="8835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354076" rIns="673699" bIns="120904" numCol="1" spcCol="1270" anchor="t" anchorCtr="0">
          <a:noAutofit/>
        </a:bodyPr>
        <a:lstStyle/>
        <a:p>
          <a:pPr marL="171450" lvl="1" indent="-171450" algn="l" defTabSz="755650">
            <a:lnSpc>
              <a:spcPct val="90000"/>
            </a:lnSpc>
            <a:spcBef>
              <a:spcPct val="0"/>
            </a:spcBef>
            <a:spcAft>
              <a:spcPct val="15000"/>
            </a:spcAft>
            <a:buChar char="•"/>
          </a:pPr>
          <a:r>
            <a:rPr kumimoji="1" lang="ja-JP" altLang="en-US" sz="1700" kern="1200" dirty="0"/>
            <a:t>箱に入れて書類を運搬中、強風でフタが開き、書類も飛ばされてしまった。</a:t>
          </a:r>
        </a:p>
      </dsp:txBody>
      <dsp:txXfrm>
        <a:off x="0" y="3968161"/>
        <a:ext cx="8680450" cy="883575"/>
      </dsp:txXfrm>
    </dsp:sp>
    <dsp:sp modelId="{A26ABF05-4CE1-4641-B410-FDFD11DA7C94}">
      <dsp:nvSpPr>
        <dsp:cNvPr id="0" name=""/>
        <dsp:cNvSpPr/>
      </dsp:nvSpPr>
      <dsp:spPr>
        <a:xfrm>
          <a:off x="434022" y="3717241"/>
          <a:ext cx="607631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755650">
            <a:lnSpc>
              <a:spcPct val="90000"/>
            </a:lnSpc>
            <a:spcBef>
              <a:spcPct val="0"/>
            </a:spcBef>
            <a:spcAft>
              <a:spcPct val="35000"/>
            </a:spcAft>
            <a:buNone/>
          </a:pPr>
          <a:r>
            <a:rPr lang="ja-JP" altLang="en-US" sz="1700" kern="1200" dirty="0"/>
            <a:t>外的要因</a:t>
          </a:r>
        </a:p>
      </dsp:txBody>
      <dsp:txXfrm>
        <a:off x="458520" y="3741739"/>
        <a:ext cx="6027319"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01B25-DA93-4CAB-B900-873C815A17EC}">
      <dsp:nvSpPr>
        <dsp:cNvPr id="0" name=""/>
        <dsp:cNvSpPr/>
      </dsp:nvSpPr>
      <dsp:spPr>
        <a:xfrm>
          <a:off x="0" y="256898"/>
          <a:ext cx="8680450" cy="1631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291592" rIns="673699"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電車で、網棚にカバンを置いたまま居眠りをし、起きたら無かった。</a:t>
          </a:r>
        </a:p>
        <a:p>
          <a:pPr marL="171450" lvl="1" indent="-171450" algn="l" defTabSz="711200">
            <a:lnSpc>
              <a:spcPct val="90000"/>
            </a:lnSpc>
            <a:spcBef>
              <a:spcPct val="0"/>
            </a:spcBef>
            <a:spcAft>
              <a:spcPct val="15000"/>
            </a:spcAft>
            <a:buChar char="•"/>
          </a:pPr>
          <a:r>
            <a:rPr kumimoji="1" lang="ja-JP" altLang="en-US" sz="1600" kern="1200" dirty="0"/>
            <a:t>飲食店で、カバンを席に置いたままトイレに行き、戻ったら無かった。</a:t>
          </a:r>
        </a:p>
        <a:p>
          <a:pPr marL="171450" lvl="1" indent="-171450" algn="l" defTabSz="711200">
            <a:lnSpc>
              <a:spcPct val="90000"/>
            </a:lnSpc>
            <a:spcBef>
              <a:spcPct val="0"/>
            </a:spcBef>
            <a:spcAft>
              <a:spcPct val="15000"/>
            </a:spcAft>
            <a:buChar char="•"/>
          </a:pPr>
          <a:r>
            <a:rPr kumimoji="1" lang="ja-JP" altLang="en-US" sz="1600" kern="1200" dirty="0"/>
            <a:t>飲食店で、隣りの座席や足元にカバンを置き、気づいたら無なかった。</a:t>
          </a:r>
          <a:endParaRPr kumimoji="1" lang="ja-JP" altLang="en-US" sz="1500" kern="1200" dirty="0"/>
        </a:p>
      </dsp:txBody>
      <dsp:txXfrm>
        <a:off x="0" y="256898"/>
        <a:ext cx="8680450" cy="1631700"/>
      </dsp:txXfrm>
    </dsp:sp>
    <dsp:sp modelId="{99513C85-73CD-4079-A2E3-23EDCAB98EDE}">
      <dsp:nvSpPr>
        <dsp:cNvPr id="0" name=""/>
        <dsp:cNvSpPr/>
      </dsp:nvSpPr>
      <dsp:spPr>
        <a:xfrm>
          <a:off x="434022" y="50258"/>
          <a:ext cx="60763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t>外出先・移動時</a:t>
          </a:r>
          <a:endParaRPr lang="ja-JP" altLang="en-US" sz="1400" kern="1200" dirty="0"/>
        </a:p>
      </dsp:txBody>
      <dsp:txXfrm>
        <a:off x="454197" y="70433"/>
        <a:ext cx="6035965" cy="372930"/>
      </dsp:txXfrm>
    </dsp:sp>
    <dsp:sp modelId="{BC3005D3-F02B-4EAF-8F89-8506DBA4F9A2}">
      <dsp:nvSpPr>
        <dsp:cNvPr id="0" name=""/>
        <dsp:cNvSpPr/>
      </dsp:nvSpPr>
      <dsp:spPr>
        <a:xfrm>
          <a:off x="0" y="2170838"/>
          <a:ext cx="8680450" cy="119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291592" rIns="673699"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車の座席にカバンを置いたまま、車から離れ、戻ったら無かった。</a:t>
          </a:r>
        </a:p>
        <a:p>
          <a:pPr marL="171450" lvl="1" indent="-171450" algn="l" defTabSz="711200">
            <a:lnSpc>
              <a:spcPct val="90000"/>
            </a:lnSpc>
            <a:spcBef>
              <a:spcPct val="0"/>
            </a:spcBef>
            <a:spcAft>
              <a:spcPct val="15000"/>
            </a:spcAft>
            <a:buChar char="•"/>
          </a:pPr>
          <a:r>
            <a:rPr kumimoji="1" lang="ja-JP" altLang="en-US" sz="1600" kern="1200" dirty="0"/>
            <a:t>かごや荷台にカバンを置いたまま、自転車から離れ、戻ったら無かった。</a:t>
          </a:r>
        </a:p>
      </dsp:txBody>
      <dsp:txXfrm>
        <a:off x="0" y="2170838"/>
        <a:ext cx="8680450" cy="1190700"/>
      </dsp:txXfrm>
    </dsp:sp>
    <dsp:sp modelId="{1F9320F8-9DF2-4709-81E3-AB3361BD88C6}">
      <dsp:nvSpPr>
        <dsp:cNvPr id="0" name=""/>
        <dsp:cNvSpPr/>
      </dsp:nvSpPr>
      <dsp:spPr>
        <a:xfrm>
          <a:off x="434022" y="1964198"/>
          <a:ext cx="60763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t>車上荒らし</a:t>
          </a:r>
          <a:endParaRPr lang="ja-JP" altLang="en-US" sz="1400" kern="1200" dirty="0"/>
        </a:p>
      </dsp:txBody>
      <dsp:txXfrm>
        <a:off x="454197" y="1984373"/>
        <a:ext cx="6035965" cy="372930"/>
      </dsp:txXfrm>
    </dsp:sp>
    <dsp:sp modelId="{BF290617-74AD-4ABA-B7C7-79D50E03E6B2}">
      <dsp:nvSpPr>
        <dsp:cNvPr id="0" name=""/>
        <dsp:cNvSpPr/>
      </dsp:nvSpPr>
      <dsp:spPr>
        <a:xfrm>
          <a:off x="0" y="3643779"/>
          <a:ext cx="8680450" cy="119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699" tIns="291592" rIns="673699"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事務所が空き巣被害に遭い、顧客リストも保管していた金庫ごと盗まれた。</a:t>
          </a:r>
        </a:p>
        <a:p>
          <a:pPr marL="171450" lvl="1" indent="-171450" algn="l" defTabSz="711200">
            <a:lnSpc>
              <a:spcPct val="90000"/>
            </a:lnSpc>
            <a:spcBef>
              <a:spcPct val="0"/>
            </a:spcBef>
            <a:spcAft>
              <a:spcPct val="15000"/>
            </a:spcAft>
            <a:buChar char="•"/>
          </a:pPr>
          <a:r>
            <a:rPr kumimoji="1" lang="ja-JP" altLang="en-US" sz="1600" kern="1200" dirty="0"/>
            <a:t>夜間に事務所が荒らされ、机上の</a:t>
          </a:r>
          <a:r>
            <a:rPr kumimoji="1" lang="en-US" altLang="ja-JP" sz="1600" kern="1200" dirty="0"/>
            <a:t>PC</a:t>
          </a:r>
          <a:r>
            <a:rPr kumimoji="1" lang="ja-JP" altLang="en-US" sz="1600" kern="1200" dirty="0"/>
            <a:t>が盗まれた。</a:t>
          </a:r>
        </a:p>
      </dsp:txBody>
      <dsp:txXfrm>
        <a:off x="0" y="3643779"/>
        <a:ext cx="8680450" cy="1190700"/>
      </dsp:txXfrm>
    </dsp:sp>
    <dsp:sp modelId="{632B2212-073A-4390-947E-28EB33A370BE}">
      <dsp:nvSpPr>
        <dsp:cNvPr id="0" name=""/>
        <dsp:cNvSpPr/>
      </dsp:nvSpPr>
      <dsp:spPr>
        <a:xfrm>
          <a:off x="434022" y="3437138"/>
          <a:ext cx="60763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70" tIns="0" rIns="229670" bIns="0" numCol="1" spcCol="1270" anchor="ctr" anchorCtr="0">
          <a:noAutofit/>
        </a:bodyPr>
        <a:lstStyle/>
        <a:p>
          <a:pPr marL="0" lvl="0" indent="0" algn="l" defTabSz="622300">
            <a:lnSpc>
              <a:spcPct val="90000"/>
            </a:lnSpc>
            <a:spcBef>
              <a:spcPct val="0"/>
            </a:spcBef>
            <a:spcAft>
              <a:spcPct val="35000"/>
            </a:spcAft>
            <a:buNone/>
          </a:pPr>
          <a:r>
            <a:rPr lang="ja-JP" altLang="en-US" sz="1400" kern="1200" dirty="0"/>
            <a:t>事務所荒らし</a:t>
          </a:r>
        </a:p>
      </dsp:txBody>
      <dsp:txXfrm>
        <a:off x="454197" y="3457313"/>
        <a:ext cx="6035965"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D828D-07DC-4E02-A8C5-D617305CE445}">
      <dsp:nvSpPr>
        <dsp:cNvPr id="0" name=""/>
        <dsp:cNvSpPr/>
      </dsp:nvSpPr>
      <dsp:spPr>
        <a:xfrm>
          <a:off x="0" y="275233"/>
          <a:ext cx="8266900" cy="212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1603" tIns="312420" rIns="641603" bIns="106680" numCol="1" spcCol="1270" anchor="t" anchorCtr="0">
          <a:noAutofit/>
        </a:bodyPr>
        <a:lstStyle/>
        <a:p>
          <a:pPr marL="114300" lvl="1" indent="-114300" algn="l" defTabSz="666750">
            <a:lnSpc>
              <a:spcPct val="90000"/>
            </a:lnSpc>
            <a:spcBef>
              <a:spcPct val="0"/>
            </a:spcBef>
            <a:spcAft>
              <a:spcPct val="15000"/>
            </a:spcAft>
            <a:buChar char="•"/>
          </a:pPr>
          <a:r>
            <a:rPr kumimoji="1" lang="ja-JP" altLang="en-US" sz="1500" kern="1200" dirty="0"/>
            <a:t>顧客Ａを訪問するため、社内の所定の手続を行った上で、顧客Ａの個人データが記録された</a:t>
          </a:r>
          <a:r>
            <a:rPr kumimoji="1" lang="en-US" altLang="en-US" sz="1500" kern="1200" dirty="0"/>
            <a:t>USB</a:t>
          </a:r>
          <a:r>
            <a:rPr kumimoji="1" lang="ja-JP" altLang="en-US" sz="1500" kern="1200" dirty="0"/>
            <a:t>メモリを持ち出した。用件が終わり帰社しようとしたところ、顧客Ｂを訪問することを思い付き、一旦帰社することなくそのまま顧客Ｂを訪問した。顧客Ｂを辞去する際、顧客Ａの個人データが記録された</a:t>
          </a:r>
          <a:r>
            <a:rPr kumimoji="1" lang="en-US" altLang="en-US" sz="1500" kern="1200" dirty="0"/>
            <a:t>USB</a:t>
          </a:r>
          <a:r>
            <a:rPr kumimoji="1" lang="ja-JP" altLang="en-US" sz="1500" kern="1200" dirty="0"/>
            <a:t>メモリが入った封筒を置き忘れそうになった。</a:t>
          </a:r>
        </a:p>
      </dsp:txBody>
      <dsp:txXfrm>
        <a:off x="0" y="275233"/>
        <a:ext cx="8266900" cy="2126250"/>
      </dsp:txXfrm>
    </dsp:sp>
    <dsp:sp modelId="{0A977C5F-554E-4334-8507-4A0A7C90496D}">
      <dsp:nvSpPr>
        <dsp:cNvPr id="0" name=""/>
        <dsp:cNvSpPr/>
      </dsp:nvSpPr>
      <dsp:spPr>
        <a:xfrm>
          <a:off x="413345" y="53833"/>
          <a:ext cx="578683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728" tIns="0" rIns="218728" bIns="0" numCol="1" spcCol="1270" anchor="ctr" anchorCtr="0">
          <a:noAutofit/>
        </a:bodyPr>
        <a:lstStyle/>
        <a:p>
          <a:pPr marL="0" lvl="0" indent="0" algn="l" defTabSz="666750">
            <a:lnSpc>
              <a:spcPct val="90000"/>
            </a:lnSpc>
            <a:spcBef>
              <a:spcPct val="0"/>
            </a:spcBef>
            <a:spcAft>
              <a:spcPct val="35000"/>
            </a:spcAft>
            <a:buNone/>
          </a:pPr>
          <a:r>
            <a:rPr kumimoji="1" lang="ja-JP" altLang="en-US" sz="1500" kern="1200" dirty="0"/>
            <a:t>事例</a:t>
          </a:r>
          <a:r>
            <a:rPr kumimoji="1" lang="en-US" altLang="ja-JP" sz="1500" kern="1200" dirty="0"/>
            <a:t>1</a:t>
          </a:r>
          <a:endParaRPr kumimoji="1" lang="ja-JP" altLang="en-US" sz="1500" kern="1200" dirty="0"/>
        </a:p>
      </dsp:txBody>
      <dsp:txXfrm>
        <a:off x="434961" y="75449"/>
        <a:ext cx="5743598" cy="399568"/>
      </dsp:txXfrm>
    </dsp:sp>
    <dsp:sp modelId="{BF6ED606-2B48-451E-A73A-12A55CD912BE}">
      <dsp:nvSpPr>
        <dsp:cNvPr id="0" name=""/>
        <dsp:cNvSpPr/>
      </dsp:nvSpPr>
      <dsp:spPr>
        <a:xfrm>
          <a:off x="0" y="2703884"/>
          <a:ext cx="8266900" cy="2126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1603" tIns="312420" rIns="641603" bIns="106680" numCol="1" spcCol="1270" anchor="t" anchorCtr="0">
          <a:noAutofit/>
        </a:bodyPr>
        <a:lstStyle/>
        <a:p>
          <a:pPr marL="114300" lvl="1" indent="-114300" algn="l" defTabSz="666750">
            <a:lnSpc>
              <a:spcPct val="90000"/>
            </a:lnSpc>
            <a:spcBef>
              <a:spcPct val="0"/>
            </a:spcBef>
            <a:spcAft>
              <a:spcPct val="15000"/>
            </a:spcAft>
            <a:buChar char="•"/>
          </a:pPr>
          <a:r>
            <a:rPr kumimoji="1" lang="ja-JP" altLang="en-US" sz="1500" kern="1200" dirty="0"/>
            <a:t>顧客リストをシステムで管理しているが、資料作りのため</a:t>
          </a:r>
          <a:r>
            <a:rPr kumimoji="1" lang="en-US" altLang="en-US" sz="1500" kern="1200" dirty="0"/>
            <a:t>USB</a:t>
          </a:r>
          <a:r>
            <a:rPr kumimoji="1" lang="ja-JP" altLang="en-US" sz="1500" kern="1200" dirty="0"/>
            <a:t>メモリに保存された顧客データをコピーし、作業を行っていた。当日の作業を終えたので、</a:t>
          </a:r>
          <a:r>
            <a:rPr kumimoji="1" lang="en-US" altLang="en-US" sz="1500" kern="1200" dirty="0"/>
            <a:t>USB</a:t>
          </a:r>
          <a:r>
            <a:rPr kumimoji="1" lang="ja-JP" altLang="en-US" sz="1500" kern="1200" dirty="0"/>
            <a:t>メモリを所定の保管場所に戻そうとしたが、保管場所の鍵を保管している担当者が席を外しており、翌日も続けて作業を行うこととしていたため、自分の机の上に置いて帰宅しそうになった。</a:t>
          </a:r>
        </a:p>
      </dsp:txBody>
      <dsp:txXfrm>
        <a:off x="0" y="2703884"/>
        <a:ext cx="8266900" cy="2126250"/>
      </dsp:txXfrm>
    </dsp:sp>
    <dsp:sp modelId="{54A1413B-8390-48FA-B811-AA2E708F2E6C}">
      <dsp:nvSpPr>
        <dsp:cNvPr id="0" name=""/>
        <dsp:cNvSpPr/>
      </dsp:nvSpPr>
      <dsp:spPr>
        <a:xfrm>
          <a:off x="413345" y="2482484"/>
          <a:ext cx="578683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728" tIns="0" rIns="218728" bIns="0" numCol="1" spcCol="1270" anchor="ctr" anchorCtr="0">
          <a:noAutofit/>
        </a:bodyPr>
        <a:lstStyle/>
        <a:p>
          <a:pPr marL="0" lvl="0" indent="0" algn="l" defTabSz="666750">
            <a:lnSpc>
              <a:spcPct val="90000"/>
            </a:lnSpc>
            <a:spcBef>
              <a:spcPct val="0"/>
            </a:spcBef>
            <a:spcAft>
              <a:spcPct val="35000"/>
            </a:spcAft>
            <a:buNone/>
          </a:pPr>
          <a:r>
            <a:rPr kumimoji="1" lang="ja-JP" altLang="en-US" sz="1500" kern="1200" dirty="0"/>
            <a:t>事例</a:t>
          </a:r>
          <a:r>
            <a:rPr kumimoji="1" lang="en-US" altLang="ja-JP" sz="1500" kern="1200" dirty="0"/>
            <a:t>2</a:t>
          </a:r>
          <a:endParaRPr kumimoji="1" lang="ja-JP" altLang="en-US" sz="1500" kern="1200" dirty="0"/>
        </a:p>
      </dsp:txBody>
      <dsp:txXfrm>
        <a:off x="434961" y="2504100"/>
        <a:ext cx="5743598"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B71EB-E2B6-492D-90CC-BEB43D47894E}">
      <dsp:nvSpPr>
        <dsp:cNvPr id="0" name=""/>
        <dsp:cNvSpPr/>
      </dsp:nvSpPr>
      <dsp:spPr>
        <a:xfrm>
          <a:off x="42" y="88195"/>
          <a:ext cx="4055949" cy="5873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外出する時</a:t>
          </a:r>
          <a:endParaRPr lang="ja-JP" altLang="en-US" sz="1800" kern="1200" dirty="0"/>
        </a:p>
      </dsp:txBody>
      <dsp:txXfrm>
        <a:off x="42" y="88195"/>
        <a:ext cx="4055949" cy="587398"/>
      </dsp:txXfrm>
    </dsp:sp>
    <dsp:sp modelId="{865E4A29-459D-4E20-B0D3-BE9C38664E2B}">
      <dsp:nvSpPr>
        <dsp:cNvPr id="0" name=""/>
        <dsp:cNvSpPr/>
      </dsp:nvSpPr>
      <dsp:spPr>
        <a:xfrm>
          <a:off x="42" y="675593"/>
          <a:ext cx="4055949" cy="35575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0"/>
            </a:spcAft>
            <a:buChar char="•"/>
          </a:pPr>
          <a:r>
            <a:rPr kumimoji="1" lang="ja-JP" altLang="en-US" sz="1800" kern="1200" dirty="0"/>
            <a:t>先を急いで走っている時</a:t>
          </a:r>
        </a:p>
        <a:p>
          <a:pPr marL="171450" lvl="1" indent="-171450" algn="l" defTabSz="800100">
            <a:lnSpc>
              <a:spcPct val="90000"/>
            </a:lnSpc>
            <a:spcBef>
              <a:spcPct val="0"/>
            </a:spcBef>
            <a:spcAft>
              <a:spcPts val="0"/>
            </a:spcAft>
            <a:buChar char="•"/>
          </a:pPr>
          <a:r>
            <a:rPr kumimoji="1" lang="ja-JP" altLang="en-US" sz="1800" kern="1200" dirty="0"/>
            <a:t>手荷物が多い時</a:t>
          </a:r>
        </a:p>
        <a:p>
          <a:pPr marL="171450" lvl="1" indent="-171450" algn="l" defTabSz="800100">
            <a:lnSpc>
              <a:spcPct val="90000"/>
            </a:lnSpc>
            <a:spcBef>
              <a:spcPct val="0"/>
            </a:spcBef>
            <a:spcAft>
              <a:spcPts val="0"/>
            </a:spcAft>
            <a:buChar char="•"/>
          </a:pPr>
          <a:r>
            <a:rPr kumimoji="1" lang="ja-JP" altLang="en-US" sz="1800" kern="1200" dirty="0"/>
            <a:t>飲酒・飲食をする時</a:t>
          </a:r>
        </a:p>
        <a:p>
          <a:pPr marL="171450" lvl="1" indent="-171450" algn="l" defTabSz="800100">
            <a:lnSpc>
              <a:spcPct val="90000"/>
            </a:lnSpc>
            <a:spcBef>
              <a:spcPct val="0"/>
            </a:spcBef>
            <a:spcAft>
              <a:spcPts val="0"/>
            </a:spcAft>
            <a:buChar char="•"/>
          </a:pPr>
          <a:r>
            <a:rPr kumimoji="1" lang="ja-JP" altLang="en-US" sz="1800" kern="1200" dirty="0"/>
            <a:t>夜間などに人通りの少ない道をひとりで歩く時</a:t>
          </a:r>
        </a:p>
        <a:p>
          <a:pPr marL="171450" lvl="1" indent="-171450" algn="l" defTabSz="800100">
            <a:lnSpc>
              <a:spcPct val="90000"/>
            </a:lnSpc>
            <a:spcBef>
              <a:spcPct val="0"/>
            </a:spcBef>
            <a:spcAft>
              <a:spcPts val="0"/>
            </a:spcAft>
            <a:buChar char="•"/>
          </a:pPr>
          <a:r>
            <a:rPr kumimoji="1" lang="ja-JP" altLang="en-US" sz="1800" kern="1200" dirty="0"/>
            <a:t>出張等、行き慣れていない場所に出かける時</a:t>
          </a:r>
        </a:p>
        <a:p>
          <a:pPr marL="171450" lvl="1" indent="-171450" algn="l" defTabSz="800100">
            <a:lnSpc>
              <a:spcPct val="90000"/>
            </a:lnSpc>
            <a:spcBef>
              <a:spcPct val="0"/>
            </a:spcBef>
            <a:spcAft>
              <a:spcPts val="0"/>
            </a:spcAft>
            <a:buChar char="•"/>
          </a:pPr>
          <a:r>
            <a:rPr kumimoji="1" lang="ja-JP" altLang="en-US" sz="1800" kern="1200" dirty="0"/>
            <a:t>強風などの外的要因</a:t>
          </a:r>
        </a:p>
      </dsp:txBody>
      <dsp:txXfrm>
        <a:off x="42" y="675593"/>
        <a:ext cx="4055949" cy="3557519"/>
      </dsp:txXfrm>
    </dsp:sp>
    <dsp:sp modelId="{CA4D720D-1131-457A-BD53-F7ECFE9D870C}">
      <dsp:nvSpPr>
        <dsp:cNvPr id="0" name=""/>
        <dsp:cNvSpPr/>
      </dsp:nvSpPr>
      <dsp:spPr>
        <a:xfrm>
          <a:off x="4623824" y="88195"/>
          <a:ext cx="4055949" cy="5873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事務所等での作業時</a:t>
          </a:r>
          <a:endParaRPr lang="ja-JP" altLang="en-US" sz="1800" kern="1200" dirty="0"/>
        </a:p>
      </dsp:txBody>
      <dsp:txXfrm>
        <a:off x="4623824" y="88195"/>
        <a:ext cx="4055949" cy="587398"/>
      </dsp:txXfrm>
    </dsp:sp>
    <dsp:sp modelId="{3AACC059-46C7-48E1-9487-526DF4EBD4AA}">
      <dsp:nvSpPr>
        <dsp:cNvPr id="0" name=""/>
        <dsp:cNvSpPr/>
      </dsp:nvSpPr>
      <dsp:spPr>
        <a:xfrm>
          <a:off x="4623824" y="675593"/>
          <a:ext cx="4055949" cy="35575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0"/>
            </a:spcAft>
            <a:buChar char="•"/>
          </a:pPr>
          <a:r>
            <a:rPr kumimoji="1" lang="ja-JP" altLang="en-US" sz="1800" kern="1200" dirty="0"/>
            <a:t>気が急いている時</a:t>
          </a:r>
        </a:p>
        <a:p>
          <a:pPr marL="171450" lvl="1" indent="-171450" algn="l" defTabSz="800100">
            <a:lnSpc>
              <a:spcPct val="90000"/>
            </a:lnSpc>
            <a:spcBef>
              <a:spcPct val="0"/>
            </a:spcBef>
            <a:spcAft>
              <a:spcPts val="0"/>
            </a:spcAft>
            <a:buChar char="•"/>
          </a:pPr>
          <a:r>
            <a:rPr kumimoji="1" lang="ja-JP" altLang="en-US" sz="1800" kern="1200" dirty="0"/>
            <a:t>疲れている、眠い時</a:t>
          </a:r>
        </a:p>
        <a:p>
          <a:pPr marL="171450" lvl="1" indent="-171450" algn="l" defTabSz="800100">
            <a:lnSpc>
              <a:spcPct val="90000"/>
            </a:lnSpc>
            <a:spcBef>
              <a:spcPct val="0"/>
            </a:spcBef>
            <a:spcAft>
              <a:spcPts val="0"/>
            </a:spcAft>
            <a:buChar char="•"/>
          </a:pPr>
          <a:r>
            <a:rPr kumimoji="1" lang="ja-JP" altLang="en-US" sz="1800" kern="1200" dirty="0"/>
            <a:t>同時に複数の作業を行う時</a:t>
          </a:r>
        </a:p>
        <a:p>
          <a:pPr marL="171450" lvl="1" indent="-171450" algn="l" defTabSz="800100">
            <a:lnSpc>
              <a:spcPct val="90000"/>
            </a:lnSpc>
            <a:spcBef>
              <a:spcPct val="0"/>
            </a:spcBef>
            <a:spcAft>
              <a:spcPts val="0"/>
            </a:spcAft>
            <a:buChar char="•"/>
          </a:pPr>
          <a:r>
            <a:rPr kumimoji="1" lang="ja-JP" altLang="en-US" sz="1800" kern="1200" dirty="0"/>
            <a:t>担当者が明確に決まっていない業務を行う・担当者が不在の時</a:t>
          </a:r>
        </a:p>
        <a:p>
          <a:pPr marL="171450" lvl="1" indent="-171450" algn="l" defTabSz="800100">
            <a:lnSpc>
              <a:spcPct val="90000"/>
            </a:lnSpc>
            <a:spcBef>
              <a:spcPct val="0"/>
            </a:spcBef>
            <a:spcAft>
              <a:spcPts val="0"/>
            </a:spcAft>
            <a:buChar char="•"/>
          </a:pPr>
          <a:r>
            <a:rPr kumimoji="1" lang="ja-JP" altLang="en-US" sz="1800" kern="1200" dirty="0"/>
            <a:t>普段と異なる手順で作業する時</a:t>
          </a:r>
        </a:p>
        <a:p>
          <a:pPr marL="171450" lvl="1" indent="-171450" algn="l" defTabSz="800100">
            <a:lnSpc>
              <a:spcPct val="90000"/>
            </a:lnSpc>
            <a:spcBef>
              <a:spcPct val="0"/>
            </a:spcBef>
            <a:spcAft>
              <a:spcPts val="0"/>
            </a:spcAft>
            <a:buChar char="•"/>
          </a:pPr>
          <a:r>
            <a:rPr kumimoji="1" lang="ja-JP" altLang="en-US" sz="1800" kern="1200" dirty="0"/>
            <a:t>乱雑な作業場所</a:t>
          </a:r>
        </a:p>
      </dsp:txBody>
      <dsp:txXfrm>
        <a:off x="4623824" y="675593"/>
        <a:ext cx="4055949" cy="3557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7E25C-43F3-4AB2-84F9-88657B0B2149}">
      <dsp:nvSpPr>
        <dsp:cNvPr id="0" name=""/>
        <dsp:cNvSpPr/>
      </dsp:nvSpPr>
      <dsp:spPr>
        <a:xfrm>
          <a:off x="397147" y="1416"/>
          <a:ext cx="3755311" cy="2253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sz="2300" kern="1200" dirty="0"/>
            <a:t>その取扱いは</a:t>
          </a:r>
          <a:endParaRPr lang="en-US" altLang="ja-JP" sz="2300" kern="1200" dirty="0"/>
        </a:p>
        <a:p>
          <a:pPr marL="0" lvl="0" indent="0" algn="ctr" defTabSz="1022350">
            <a:lnSpc>
              <a:spcPct val="90000"/>
            </a:lnSpc>
            <a:spcBef>
              <a:spcPct val="0"/>
            </a:spcBef>
            <a:spcAft>
              <a:spcPct val="35000"/>
            </a:spcAft>
            <a:buNone/>
          </a:pPr>
          <a:r>
            <a:rPr lang="ja-JP" sz="2300" kern="1200" dirty="0"/>
            <a:t>ルール通りですか？</a:t>
          </a:r>
        </a:p>
      </dsp:txBody>
      <dsp:txXfrm>
        <a:off x="397147" y="1416"/>
        <a:ext cx="3755311" cy="2253187"/>
      </dsp:txXfrm>
    </dsp:sp>
    <dsp:sp modelId="{F0B72D4F-FE31-49B3-BA98-DC827C200DC5}">
      <dsp:nvSpPr>
        <dsp:cNvPr id="0" name=""/>
        <dsp:cNvSpPr/>
      </dsp:nvSpPr>
      <dsp:spPr>
        <a:xfrm>
          <a:off x="4527990" y="1416"/>
          <a:ext cx="3755311" cy="2253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sz="2300" kern="1200" dirty="0"/>
            <a:t>その持ち出しは</a:t>
          </a:r>
          <a:endParaRPr lang="en-US" altLang="ja-JP" sz="2300" kern="1200" dirty="0"/>
        </a:p>
        <a:p>
          <a:pPr marL="0" lvl="0" indent="0" algn="ctr" defTabSz="1022350">
            <a:lnSpc>
              <a:spcPct val="90000"/>
            </a:lnSpc>
            <a:spcBef>
              <a:spcPct val="0"/>
            </a:spcBef>
            <a:spcAft>
              <a:spcPct val="35000"/>
            </a:spcAft>
            <a:buNone/>
          </a:pPr>
          <a:r>
            <a:rPr lang="ja-JP" sz="2300" kern="1200" dirty="0"/>
            <a:t>本当に必要ですか？</a:t>
          </a:r>
        </a:p>
      </dsp:txBody>
      <dsp:txXfrm>
        <a:off x="4527990" y="1416"/>
        <a:ext cx="3755311" cy="2253187"/>
      </dsp:txXfrm>
    </dsp:sp>
    <dsp:sp modelId="{4C9B91AA-2B18-44BA-8393-406D43B50125}">
      <dsp:nvSpPr>
        <dsp:cNvPr id="0" name=""/>
        <dsp:cNvSpPr/>
      </dsp:nvSpPr>
      <dsp:spPr>
        <a:xfrm>
          <a:off x="397147" y="2630134"/>
          <a:ext cx="3755311" cy="2253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ja-JP" altLang="en-US" sz="2300" kern="1200" dirty="0"/>
            <a:t>持ち出しているものは</a:t>
          </a:r>
        </a:p>
        <a:p>
          <a:pPr marL="171450" lvl="1" indent="-171450" algn="ctr" defTabSz="800100">
            <a:lnSpc>
              <a:spcPct val="90000"/>
            </a:lnSpc>
            <a:spcBef>
              <a:spcPct val="0"/>
            </a:spcBef>
            <a:spcAft>
              <a:spcPct val="15000"/>
            </a:spcAft>
            <a:buChar char="•"/>
          </a:pPr>
          <a:r>
            <a:rPr lang="ja-JP" altLang="en-US" sz="1800" kern="1200" dirty="0"/>
            <a:t>必要最小限の情報ですか？</a:t>
          </a:r>
        </a:p>
        <a:p>
          <a:pPr marL="171450" lvl="1" indent="-171450" algn="ctr" defTabSz="800100">
            <a:lnSpc>
              <a:spcPct val="90000"/>
            </a:lnSpc>
            <a:spcBef>
              <a:spcPct val="0"/>
            </a:spcBef>
            <a:spcAft>
              <a:spcPct val="15000"/>
            </a:spcAft>
            <a:buChar char="•"/>
          </a:pPr>
          <a:r>
            <a:rPr lang="ja-JP" altLang="en-US" sz="1800" kern="1200" dirty="0"/>
            <a:t>会社から承認を受けた情報や　媒体ですか？</a:t>
          </a:r>
        </a:p>
      </dsp:txBody>
      <dsp:txXfrm>
        <a:off x="397147" y="2630134"/>
        <a:ext cx="3755311" cy="2253187"/>
      </dsp:txXfrm>
    </dsp:sp>
    <dsp:sp modelId="{7ED7B5FB-4226-4EEA-A716-1B47B5D83A21}">
      <dsp:nvSpPr>
        <dsp:cNvPr id="0" name=""/>
        <dsp:cNvSpPr/>
      </dsp:nvSpPr>
      <dsp:spPr>
        <a:xfrm>
          <a:off x="4527990" y="2630134"/>
          <a:ext cx="3755311" cy="2253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sz="2300" kern="1200" dirty="0"/>
            <a:t>こっそり、勝手に</a:t>
          </a:r>
          <a:endParaRPr lang="en-US" altLang="ja-JP" sz="2300" kern="1200" dirty="0"/>
        </a:p>
        <a:p>
          <a:pPr marL="0" lvl="0" indent="0" algn="ctr" defTabSz="1022350">
            <a:lnSpc>
              <a:spcPct val="90000"/>
            </a:lnSpc>
            <a:spcBef>
              <a:spcPct val="0"/>
            </a:spcBef>
            <a:spcAft>
              <a:spcPct val="35000"/>
            </a:spcAft>
            <a:buNone/>
          </a:pPr>
          <a:r>
            <a:rPr lang="ja-JP" sz="2300" kern="1200" dirty="0"/>
            <a:t>持ち出していませんか？</a:t>
          </a:r>
        </a:p>
      </dsp:txBody>
      <dsp:txXfrm>
        <a:off x="4527990" y="2630134"/>
        <a:ext cx="3755311" cy="22531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C9B35-F60C-4D16-B1B9-C4BA9E0E8F73}">
      <dsp:nvSpPr>
        <dsp:cNvPr id="0" name=""/>
        <dsp:cNvSpPr/>
      </dsp:nvSpPr>
      <dsp:spPr>
        <a:xfrm>
          <a:off x="4062" y="0"/>
          <a:ext cx="3907610" cy="5040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10800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事故を起こさない</a:t>
          </a:r>
          <a:endParaRPr kumimoji="1" lang="en-US" altLang="ja-JP" sz="2400" kern="1200" dirty="0"/>
        </a:p>
        <a:p>
          <a:pPr marL="0" lvl="0" indent="0" algn="ctr" defTabSz="1066800">
            <a:lnSpc>
              <a:spcPct val="90000"/>
            </a:lnSpc>
            <a:spcBef>
              <a:spcPct val="0"/>
            </a:spcBef>
            <a:spcAft>
              <a:spcPts val="0"/>
            </a:spcAft>
            <a:buNone/>
          </a:pPr>
          <a:r>
            <a:rPr kumimoji="1" lang="ja-JP" altLang="en-US" sz="2400" kern="1200" dirty="0"/>
            <a:t>（未然防止）</a:t>
          </a:r>
        </a:p>
      </dsp:txBody>
      <dsp:txXfrm>
        <a:off x="4062" y="0"/>
        <a:ext cx="3907610" cy="1512168"/>
      </dsp:txXfrm>
    </dsp:sp>
    <dsp:sp modelId="{F164D5B5-3AB8-4953-AD6A-8323F206F22D}">
      <dsp:nvSpPr>
        <dsp:cNvPr id="0" name=""/>
        <dsp:cNvSpPr/>
      </dsp:nvSpPr>
      <dsp:spPr>
        <a:xfrm>
          <a:off x="394823" y="1440161"/>
          <a:ext cx="3126088" cy="15197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事故を起こさないための体制・対策のルール化</a:t>
          </a:r>
        </a:p>
      </dsp:txBody>
      <dsp:txXfrm>
        <a:off x="439336" y="1484674"/>
        <a:ext cx="3037062" cy="1430772"/>
      </dsp:txXfrm>
    </dsp:sp>
    <dsp:sp modelId="{BC9520F8-6462-4C95-AAC8-5E0A9BC43371}">
      <dsp:nvSpPr>
        <dsp:cNvPr id="0" name=""/>
        <dsp:cNvSpPr/>
      </dsp:nvSpPr>
      <dsp:spPr>
        <a:xfrm>
          <a:off x="394823" y="3267258"/>
          <a:ext cx="3126088" cy="1519798"/>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108000" rIns="50800" bIns="38100" numCol="1" spcCol="1270" anchor="ctr" anchorCtr="0">
          <a:noAutofit/>
        </a:bodyPr>
        <a:lstStyle/>
        <a:p>
          <a:pPr marL="0" lvl="0" indent="0" algn="ctr" defTabSz="889000">
            <a:lnSpc>
              <a:spcPct val="50000"/>
            </a:lnSpc>
            <a:spcBef>
              <a:spcPct val="0"/>
            </a:spcBef>
            <a:spcAft>
              <a:spcPct val="35000"/>
            </a:spcAft>
            <a:buNone/>
          </a:pPr>
          <a:r>
            <a:rPr lang="ja-JP" altLang="en-US" sz="2000" kern="1200" dirty="0">
              <a:latin typeface="+mn-ea"/>
              <a:ea typeface="+mn-ea"/>
            </a:rPr>
            <a:t>定められたルールを</a:t>
          </a:r>
          <a:endParaRPr lang="en-US" altLang="ja-JP" sz="2000" kern="1200" dirty="0">
            <a:latin typeface="+mn-ea"/>
            <a:ea typeface="+mn-ea"/>
          </a:endParaRPr>
        </a:p>
        <a:p>
          <a:pPr marL="0" lvl="0" indent="0" algn="ctr" defTabSz="889000">
            <a:lnSpc>
              <a:spcPct val="50000"/>
            </a:lnSpc>
            <a:spcBef>
              <a:spcPct val="0"/>
            </a:spcBef>
            <a:spcAft>
              <a:spcPct val="35000"/>
            </a:spcAft>
            <a:buNone/>
          </a:pPr>
          <a:r>
            <a:rPr lang="ja-JP" altLang="en-US" sz="2000" kern="1200" dirty="0">
              <a:latin typeface="+mn-ea"/>
              <a:ea typeface="+mn-ea"/>
            </a:rPr>
            <a:t>理解し、守る</a:t>
          </a:r>
          <a:endParaRPr kumimoji="1" lang="ja-JP" altLang="en-US" sz="2000" kern="1200" dirty="0"/>
        </a:p>
      </dsp:txBody>
      <dsp:txXfrm>
        <a:off x="439336" y="3311771"/>
        <a:ext cx="3037062" cy="1430772"/>
      </dsp:txXfrm>
    </dsp:sp>
    <dsp:sp modelId="{247EC841-4D84-4E40-AB8B-DAB102E394F2}">
      <dsp:nvSpPr>
        <dsp:cNvPr id="0" name=""/>
        <dsp:cNvSpPr/>
      </dsp:nvSpPr>
      <dsp:spPr>
        <a:xfrm>
          <a:off x="4204743" y="0"/>
          <a:ext cx="3907610" cy="5040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事故が発生した場合の影響を最小限に抑える</a:t>
          </a:r>
        </a:p>
      </dsp:txBody>
      <dsp:txXfrm>
        <a:off x="4204743" y="0"/>
        <a:ext cx="3907610" cy="1512168"/>
      </dsp:txXfrm>
    </dsp:sp>
    <dsp:sp modelId="{061C42AD-D654-4013-A7B9-D831C557CB39}">
      <dsp:nvSpPr>
        <dsp:cNvPr id="0" name=""/>
        <dsp:cNvSpPr/>
      </dsp:nvSpPr>
      <dsp:spPr>
        <a:xfrm>
          <a:off x="4595504" y="1440161"/>
          <a:ext cx="3126088" cy="15197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早期発見、緊急時対応のルール化や対策の実施</a:t>
          </a:r>
        </a:p>
      </dsp:txBody>
      <dsp:txXfrm>
        <a:off x="4640017" y="1484674"/>
        <a:ext cx="3037062" cy="1430772"/>
      </dsp:txXfrm>
    </dsp:sp>
    <dsp:sp modelId="{C915E525-2198-4934-8598-5951D420D497}">
      <dsp:nvSpPr>
        <dsp:cNvPr id="0" name=""/>
        <dsp:cNvSpPr/>
      </dsp:nvSpPr>
      <dsp:spPr>
        <a:xfrm>
          <a:off x="4577685" y="3267258"/>
          <a:ext cx="3161725" cy="1519798"/>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44000" rIns="50800" bIns="38100" numCol="1" spcCol="1270" anchor="ctr" anchorCtr="0">
          <a:noAutofit/>
        </a:bodyPr>
        <a:lstStyle/>
        <a:p>
          <a:pPr marL="0" lvl="0" indent="0" algn="ctr" defTabSz="889000">
            <a:lnSpc>
              <a:spcPct val="50000"/>
            </a:lnSpc>
            <a:spcBef>
              <a:spcPct val="0"/>
            </a:spcBef>
            <a:spcAft>
              <a:spcPct val="35000"/>
            </a:spcAft>
            <a:buNone/>
          </a:pPr>
          <a:r>
            <a:rPr lang="ja-JP" altLang="en-US" sz="2000" kern="1200" dirty="0">
              <a:latin typeface="+mn-ea"/>
              <a:ea typeface="+mn-ea"/>
            </a:rPr>
            <a:t>事故発覚・発見時に</a:t>
          </a:r>
          <a:endParaRPr lang="en-US" altLang="ja-JP" sz="2000" kern="1200" dirty="0">
            <a:latin typeface="+mn-ea"/>
            <a:ea typeface="+mn-ea"/>
          </a:endParaRPr>
        </a:p>
        <a:p>
          <a:pPr marL="0" lvl="0" indent="0" algn="ctr" defTabSz="889000">
            <a:lnSpc>
              <a:spcPct val="50000"/>
            </a:lnSpc>
            <a:spcBef>
              <a:spcPct val="0"/>
            </a:spcBef>
            <a:spcAft>
              <a:spcPct val="35000"/>
            </a:spcAft>
            <a:buNone/>
          </a:pPr>
          <a:r>
            <a:rPr lang="ja-JP" altLang="en-US" sz="2000" kern="1200" dirty="0">
              <a:latin typeface="+mn-ea"/>
              <a:ea typeface="+mn-ea"/>
            </a:rPr>
            <a:t>ルールに従って行動する</a:t>
          </a:r>
          <a:endParaRPr kumimoji="1" lang="ja-JP" altLang="en-US" sz="2000" kern="1200" dirty="0"/>
        </a:p>
      </dsp:txBody>
      <dsp:txXfrm>
        <a:off x="4622198" y="3311771"/>
        <a:ext cx="3072699" cy="14307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6363" cy="513508"/>
          </a:xfrm>
          <a:prstGeom prst="rect">
            <a:avLst/>
          </a:prstGeom>
        </p:spPr>
        <p:txBody>
          <a:bodyPr vert="horz" lIns="99031" tIns="49515" rIns="99031" bIns="49515" rtlCol="0"/>
          <a:lstStyle>
            <a:lvl1pPr algn="l" rtl="0">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4021296" y="2"/>
            <a:ext cx="3076363" cy="513508"/>
          </a:xfrm>
          <a:prstGeom prst="rect">
            <a:avLst/>
          </a:prstGeom>
        </p:spPr>
        <p:txBody>
          <a:bodyPr vert="horz" lIns="99031" tIns="49515" rIns="99031" bIns="49515" rtlCol="0"/>
          <a:lstStyle>
            <a:lvl1pPr algn="l" rtl="0">
              <a:defRPr sz="1300"/>
            </a:lvl1pPr>
          </a:lstStyle>
          <a:p>
            <a:pPr algn="r" rtl="0"/>
            <a:fld id="{72E70CF1-04BC-41C8-95D2-DA003DD259B9}" type="datetime1">
              <a:rPr lang="ja-JP" altLang="en-US" smtClean="0">
                <a:latin typeface="Meiryo UI" panose="020B0604030504040204" pitchFamily="50" charset="-128"/>
                <a:ea typeface="Meiryo UI" panose="020B0604030504040204" pitchFamily="50" charset="-128"/>
              </a:rPr>
              <a:pPr algn="r" rtl="0"/>
              <a:t>2022/7/12</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2" y="9721107"/>
            <a:ext cx="3076363" cy="513507"/>
          </a:xfrm>
          <a:prstGeom prst="rect">
            <a:avLst/>
          </a:prstGeom>
        </p:spPr>
        <p:txBody>
          <a:bodyPr vert="horz" lIns="99031" tIns="49515" rIns="99031" bIns="49515" rtlCol="0" anchor="b"/>
          <a:lstStyle>
            <a:lvl1pPr algn="l" rtl="0">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4021296" y="9721107"/>
            <a:ext cx="3076363" cy="513507"/>
          </a:xfrm>
          <a:prstGeom prst="rect">
            <a:avLst/>
          </a:prstGeom>
        </p:spPr>
        <p:txBody>
          <a:bodyPr vert="horz" lIns="99031" tIns="49515" rIns="99031" bIns="49515" rtlCol="0" anchor="b"/>
          <a:lstStyle>
            <a:lvl1pPr algn="l" rtl="0">
              <a:defRPr sz="1300"/>
            </a:lvl1pPr>
          </a:lstStyle>
          <a:p>
            <a:pPr algn="r" rtl="0"/>
            <a:fld id="{06834459-7356-44BF-850D-8B30C4FB3B6B}"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7097657" cy="513508"/>
          </a:xfrm>
          <a:prstGeom prst="rect">
            <a:avLst/>
          </a:prstGeom>
        </p:spPr>
        <p:txBody>
          <a:bodyPr vert="horz" lIns="99031" tIns="49515" rIns="99031" bIns="49515" rtlCol="0"/>
          <a:lstStyle>
            <a:lvl1pPr algn="l" rtl="0">
              <a:defRPr sz="1300">
                <a:latin typeface="Meiryo UI" panose="020B0604030504040204" pitchFamily="50" charset="-128"/>
                <a:ea typeface="Meiryo UI" panose="020B0604030504040204" pitchFamily="50" charset="-128"/>
              </a:defRPr>
            </a:lvl1pPr>
          </a:lstStyle>
          <a:p>
            <a:r>
              <a:rPr lang="ja-JP" altLang="en-US" dirty="0"/>
              <a:t>基本編</a:t>
            </a:r>
            <a:r>
              <a:rPr lang="en-US" altLang="ja-JP" dirty="0"/>
              <a:t>_</a:t>
            </a:r>
            <a:r>
              <a:rPr lang="ja-JP" altLang="en-US" dirty="0"/>
              <a:t>個人情報の取扱いに関する事故を起こさないために</a:t>
            </a:r>
          </a:p>
        </p:txBody>
      </p:sp>
      <p:sp>
        <p:nvSpPr>
          <p:cNvPr id="4" name="スライド イメージ プレースホルダー 3"/>
          <p:cNvSpPr>
            <a:spLocks noGrp="1" noRot="1" noChangeAspect="1"/>
          </p:cNvSpPr>
          <p:nvPr>
            <p:ph type="sldImg" idx="2"/>
          </p:nvPr>
        </p:nvSpPr>
        <p:spPr>
          <a:xfrm>
            <a:off x="393700" y="636588"/>
            <a:ext cx="6229350" cy="4672012"/>
          </a:xfrm>
          <a:prstGeom prst="rect">
            <a:avLst/>
          </a:prstGeom>
          <a:noFill/>
          <a:ln w="12700">
            <a:solidFill>
              <a:prstClr val="black"/>
            </a:solidFill>
          </a:ln>
        </p:spPr>
        <p:txBody>
          <a:bodyPr vert="horz" lIns="99031" tIns="49515" rIns="99031" bIns="49515" rtlCol="0" anchor="ctr"/>
          <a:lstStyle/>
          <a:p>
            <a:pPr rtl="0"/>
            <a:endParaRPr lang="ja-JP" altLang="en-US" dirty="0"/>
          </a:p>
        </p:txBody>
      </p:sp>
      <p:sp>
        <p:nvSpPr>
          <p:cNvPr id="5" name="ノート プレースホルダー 4"/>
          <p:cNvSpPr>
            <a:spLocks noGrp="1"/>
          </p:cNvSpPr>
          <p:nvPr>
            <p:ph type="body" sz="quarter" idx="3"/>
          </p:nvPr>
        </p:nvSpPr>
        <p:spPr>
          <a:xfrm>
            <a:off x="393700" y="5524500"/>
            <a:ext cx="6229350" cy="3911954"/>
          </a:xfrm>
          <a:prstGeom prst="rect">
            <a:avLst/>
          </a:prstGeom>
        </p:spPr>
        <p:txBody>
          <a:bodyPr vert="horz" lIns="99031" tIns="49515" rIns="99031" bIns="49515"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2" y="9721107"/>
            <a:ext cx="3076363" cy="513507"/>
          </a:xfrm>
          <a:prstGeom prst="rect">
            <a:avLst/>
          </a:prstGeom>
        </p:spPr>
        <p:txBody>
          <a:bodyPr vert="horz" lIns="99031" tIns="49515" rIns="99031" bIns="49515" rtlCol="0" anchor="b"/>
          <a:lstStyle>
            <a:lvl1pPr algn="l" rtl="0">
              <a:defRPr sz="1300">
                <a:latin typeface="Meiryo UI" panose="020B0604030504040204" pitchFamily="50" charset="-128"/>
                <a:ea typeface="Meiryo UI" panose="020B0604030504040204" pitchFamily="50" charset="-128"/>
              </a:defRPr>
            </a:lvl1pPr>
          </a:lstStyle>
          <a:p>
            <a:endParaRPr lang="ja-JP" altLang="en-US" dirty="0"/>
          </a:p>
        </p:txBody>
      </p:sp>
      <p:sp>
        <p:nvSpPr>
          <p:cNvPr id="8" name="スライド番号プレースホルダー 7">
            <a:extLst>
              <a:ext uri="{FF2B5EF4-FFF2-40B4-BE49-F238E27FC236}">
                <a16:creationId xmlns:a16="http://schemas.microsoft.com/office/drawing/2014/main" id="{50680F28-EAB9-4FE8-ABB0-769177310677}"/>
              </a:ext>
            </a:extLst>
          </p:cNvPr>
          <p:cNvSpPr>
            <a:spLocks noGrp="1"/>
          </p:cNvSpPr>
          <p:nvPr>
            <p:ph type="sldNum" sz="quarter" idx="5"/>
          </p:nvPr>
        </p:nvSpPr>
        <p:spPr>
          <a:xfrm>
            <a:off x="4021296" y="9721107"/>
            <a:ext cx="3076363" cy="513507"/>
          </a:xfrm>
          <a:prstGeom prst="rect">
            <a:avLst/>
          </a:prstGeom>
        </p:spPr>
        <p:txBody>
          <a:bodyPr vert="horz" lIns="99031" tIns="49515" rIns="99031" bIns="49515" rtlCol="0" anchor="b"/>
          <a:lstStyle>
            <a:lvl1pPr algn="r">
              <a:defRPr sz="1300"/>
            </a:lvl1pPr>
          </a:lstStyle>
          <a:p>
            <a:fld id="{A55536D1-0C25-4D30-BF26-2446FDBAC161}" type="slidenum">
              <a:rPr kumimoji="1" lang="ja-JP" altLang="en-US" smtClean="0"/>
              <a:t>‹#›</a:t>
            </a:fld>
            <a:endParaRPr kumimoji="1" lang="ja-JP"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ea"/>
        <a:ea typeface="+mn-ea"/>
        <a:cs typeface="+mn-cs"/>
      </a:defRPr>
    </a:lvl1pPr>
    <a:lvl2pPr marL="457200" algn="l" defTabSz="914400" rtl="0" eaLnBrk="1" latinLnBrk="0" hangingPunct="1">
      <a:defRPr sz="1200" kern="1200">
        <a:solidFill>
          <a:schemeClr val="tx1"/>
        </a:solidFill>
        <a:latin typeface="+mn-ea"/>
        <a:ea typeface="+mn-ea"/>
        <a:cs typeface="+mn-cs"/>
      </a:defRPr>
    </a:lvl2pPr>
    <a:lvl3pPr marL="914400" algn="l" defTabSz="914400" rtl="0" eaLnBrk="1" latinLnBrk="0" hangingPunct="1">
      <a:defRPr sz="1200" kern="1200">
        <a:solidFill>
          <a:schemeClr val="tx1"/>
        </a:solidFill>
        <a:latin typeface="+mn-ea"/>
        <a:ea typeface="+mn-ea"/>
        <a:cs typeface="+mn-cs"/>
      </a:defRPr>
    </a:lvl3pPr>
    <a:lvl4pPr marL="1371600" algn="l" defTabSz="914400" rtl="0" eaLnBrk="1" latinLnBrk="0" hangingPunct="1">
      <a:defRPr sz="1200" kern="1200">
        <a:solidFill>
          <a:schemeClr val="tx1"/>
        </a:solidFill>
        <a:latin typeface="+mn-ea"/>
        <a:ea typeface="+mn-ea"/>
        <a:cs typeface="+mn-cs"/>
      </a:defRPr>
    </a:lvl4pPr>
    <a:lvl5pPr marL="1828800" algn="l" defTabSz="914400" rtl="0" eaLnBrk="1" latinLnBrk="0" hangingPunct="1">
      <a:defRPr sz="1200" kern="1200">
        <a:solidFill>
          <a:schemeClr val="tx1"/>
        </a:solidFill>
        <a:latin typeface="+mn-e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6C3F4E28-31B0-4875-AAD0-5A6D2840EE0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6619752-7323-4A78-959C-A20F0F11BFD0}"/>
              </a:ext>
            </a:extLst>
          </p:cNvPr>
          <p:cNvSpPr>
            <a:spLocks noGrp="1"/>
          </p:cNvSpPr>
          <p:nvPr>
            <p:ph type="body" idx="1"/>
          </p:nvPr>
        </p:nvSpPr>
        <p:spPr/>
        <p:txBody>
          <a:bodyPr/>
          <a:lstStyle/>
          <a:p>
            <a:endParaRPr kumimoji="1" lang="ja-JP" altLang="en-US" dirty="0"/>
          </a:p>
        </p:txBody>
      </p:sp>
      <p:sp>
        <p:nvSpPr>
          <p:cNvPr id="16" name="ヘッダー プレースホルダー 15">
            <a:extLst>
              <a:ext uri="{FF2B5EF4-FFF2-40B4-BE49-F238E27FC236}">
                <a16:creationId xmlns:a16="http://schemas.microsoft.com/office/drawing/2014/main" id="{A93AB742-C254-4DD7-BC36-47581216DA0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05608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42">
              <a:defRPr/>
            </a:pPr>
            <a:r>
              <a:rPr lang="ja-JP" altLang="en-US" dirty="0"/>
              <a:t>●まず、紛失・盗難にはどのような事故があるかを確認します。</a:t>
            </a:r>
            <a:endParaRPr lang="en-US" altLang="ja-JP" dirty="0"/>
          </a:p>
          <a:p>
            <a:r>
              <a:rPr kumimoji="1" lang="ja-JP" altLang="en-US" dirty="0"/>
              <a:t>　</a:t>
            </a:r>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10</a:t>
            </a:fld>
            <a:endParaRPr lang="ja-JP" altLang="en-US" dirty="0"/>
          </a:p>
        </p:txBody>
      </p:sp>
      <p:sp>
        <p:nvSpPr>
          <p:cNvPr id="6" name="ヘッダー プレースホルダー 5">
            <a:extLst>
              <a:ext uri="{FF2B5EF4-FFF2-40B4-BE49-F238E27FC236}">
                <a16:creationId xmlns:a16="http://schemas.microsoft.com/office/drawing/2014/main" id="{52B61EFD-CA14-4A14-8702-BB0B5810F0E9}"/>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907571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04">
              <a:defRPr/>
            </a:pPr>
            <a:r>
              <a:rPr lang="ja-JP" altLang="en-US" dirty="0"/>
              <a:t>●どのような事故があるかを確認します。</a:t>
            </a:r>
            <a:endParaRPr lang="en-US" altLang="ja-JP" dirty="0"/>
          </a:p>
          <a:p>
            <a:endParaRPr kumimoji="1" lang="en-US" altLang="ja-JP" dirty="0"/>
          </a:p>
          <a:p>
            <a:r>
              <a:rPr kumimoji="1" lang="en-US" altLang="ja-JP" dirty="0"/>
              <a:t>【</a:t>
            </a:r>
            <a:r>
              <a:rPr kumimoji="1" lang="ja-JP" altLang="en-US" dirty="0"/>
              <a:t>事務所内での紛失の例</a:t>
            </a:r>
            <a:r>
              <a:rPr kumimoji="1" lang="en-US" altLang="ja-JP" dirty="0"/>
              <a:t>】</a:t>
            </a:r>
          </a:p>
          <a:p>
            <a:r>
              <a:rPr kumimoji="1" lang="ja-JP" altLang="en-US" dirty="0"/>
              <a:t>管理の不手際によるもの</a:t>
            </a:r>
            <a:endParaRPr kumimoji="1" lang="en-US" altLang="ja-JP" dirty="0"/>
          </a:p>
          <a:p>
            <a:pPr marL="177451" indent="-177451">
              <a:buFont typeface="Arial" panose="020B0604020202020204" pitchFamily="34" charset="0"/>
              <a:buChar char="•"/>
            </a:pPr>
            <a:r>
              <a:rPr kumimoji="1" lang="ja-JP" altLang="en-US" dirty="0"/>
              <a:t>あるはずの書類が所定の保管場所にない→保管ミス</a:t>
            </a:r>
            <a:endParaRPr kumimoji="1" lang="en-US" altLang="ja-JP" dirty="0"/>
          </a:p>
          <a:p>
            <a:pPr marL="177451" indent="-177451">
              <a:buFont typeface="Arial" panose="020B0604020202020204" pitchFamily="34" charset="0"/>
              <a:buChar char="•"/>
            </a:pPr>
            <a:r>
              <a:rPr kumimoji="1" lang="ja-JP" altLang="en-US" dirty="0"/>
              <a:t>複数部署への回覧中に紛失→処理中の管理ミス</a:t>
            </a:r>
            <a:endParaRPr kumimoji="1" lang="en-US" altLang="ja-JP" dirty="0"/>
          </a:p>
          <a:p>
            <a:pPr marL="177451" indent="-177451">
              <a:buFont typeface="Arial" panose="020B0604020202020204" pitchFamily="34" charset="0"/>
              <a:buChar char="•"/>
            </a:pPr>
            <a:r>
              <a:rPr kumimoji="1" lang="ja-JP" altLang="en-US" dirty="0"/>
              <a:t>保存すべき書類を誤って処分してしまう→誤廃棄</a:t>
            </a:r>
            <a:endParaRPr kumimoji="1" lang="en-US" altLang="ja-JP" dirty="0"/>
          </a:p>
          <a:p>
            <a:pPr marL="177451" indent="-177451">
              <a:buFont typeface="Arial" panose="020B0604020202020204" pitchFamily="34" charset="0"/>
              <a:buChar char="•"/>
            </a:pPr>
            <a:r>
              <a:rPr kumimoji="1" lang="ja-JP" altLang="en-US" dirty="0"/>
              <a:t>外部から送付された書類が届いたか不明、ルール通りに保管したはずなのに所在不明</a:t>
            </a:r>
            <a:endParaRPr kumimoji="1" lang="en-US" altLang="ja-JP" dirty="0"/>
          </a:p>
          <a:p>
            <a:pPr lvl="0"/>
            <a:r>
              <a:rPr lang="en-US" altLang="ja-JP" dirty="0"/>
              <a:t>【</a:t>
            </a:r>
            <a:r>
              <a:rPr lang="ja-JP" altLang="en-US" dirty="0"/>
              <a:t>外出先・移動時の紛失の例</a:t>
            </a:r>
            <a:r>
              <a:rPr lang="en-US" altLang="ja-JP" dirty="0"/>
              <a:t>】</a:t>
            </a:r>
          </a:p>
          <a:p>
            <a:pPr marL="177451" indent="-177451">
              <a:buFont typeface="Arial" panose="020B0604020202020204" pitchFamily="34" charset="0"/>
              <a:buChar char="•"/>
            </a:pPr>
            <a:r>
              <a:rPr lang="ja-JP" altLang="en-US" dirty="0"/>
              <a:t>置き忘れ→</a:t>
            </a:r>
            <a:r>
              <a:rPr kumimoji="1" lang="ja-JP" altLang="en-US" dirty="0"/>
              <a:t>カバン（ほとんどの場合、書類、ノート</a:t>
            </a:r>
            <a:r>
              <a:rPr kumimoji="1" lang="en-US" altLang="ja-JP" dirty="0"/>
              <a:t>PC</a:t>
            </a:r>
            <a:r>
              <a:rPr kumimoji="1" lang="ja-JP" altLang="en-US" dirty="0" err="1"/>
              <a:t>、</a:t>
            </a:r>
            <a:r>
              <a:rPr kumimoji="1" lang="ja-JP" altLang="en-US" dirty="0"/>
              <a:t>スマートフォン、</a:t>
            </a:r>
            <a:r>
              <a:rPr kumimoji="1" lang="en-US" altLang="ja-JP" dirty="0"/>
              <a:t>USB</a:t>
            </a:r>
            <a:r>
              <a:rPr kumimoji="1" lang="ja-JP" altLang="en-US" dirty="0"/>
              <a:t>メモリ　等々が入っている）</a:t>
            </a:r>
            <a:endParaRPr kumimoji="1" lang="en-US" altLang="ja-JP" dirty="0"/>
          </a:p>
          <a:p>
            <a:pPr marL="177451" indent="-177451">
              <a:buFont typeface="Arial" panose="020B0604020202020204" pitchFamily="34" charset="0"/>
              <a:buChar char="•"/>
            </a:pPr>
            <a:r>
              <a:rPr kumimoji="1" lang="ja-JP" altLang="en-US" dirty="0"/>
              <a:t>さまざまな状況下で携帯電話、スマートフォンが落下、車の荷台からの落下</a:t>
            </a:r>
            <a:endParaRPr kumimoji="1" lang="en-US" altLang="ja-JP" dirty="0"/>
          </a:p>
          <a:p>
            <a:pPr marL="177451" indent="-177451">
              <a:buFont typeface="Arial" panose="020B0604020202020204" pitchFamily="34" charset="0"/>
              <a:buChar char="•"/>
            </a:pPr>
            <a:r>
              <a:rPr kumimoji="1" lang="ja-JP" altLang="en-US" dirty="0"/>
              <a:t>強風などによる外的要因</a:t>
            </a:r>
            <a:endParaRPr kumimoji="1" lang="en-US" altLang="ja-JP" dirty="0"/>
          </a:p>
          <a:p>
            <a:pPr marL="177451" indent="-177451">
              <a:buFont typeface="Arial" panose="020B0604020202020204" pitchFamily="34" charset="0"/>
              <a:buChar char="•"/>
            </a:pPr>
            <a:r>
              <a:rPr kumimoji="1" lang="ja-JP" altLang="en-US" dirty="0"/>
              <a:t>原因不明</a:t>
            </a:r>
            <a:endParaRPr kumimoji="1" lang="en-US" altLang="ja-JP" dirty="0"/>
          </a:p>
          <a:p>
            <a:r>
              <a:rPr kumimoji="1" lang="en-US" altLang="ja-JP" dirty="0"/>
              <a:t>【</a:t>
            </a:r>
            <a:r>
              <a:rPr kumimoji="1" lang="ja-JP" altLang="en-US" dirty="0"/>
              <a:t>盗難による漏えい・紛失の例</a:t>
            </a:r>
            <a:r>
              <a:rPr kumimoji="1" lang="en-US" altLang="ja-JP" dirty="0"/>
              <a:t>】</a:t>
            </a:r>
          </a:p>
          <a:p>
            <a:pPr marL="177451" indent="-177451">
              <a:buFont typeface="Arial" panose="020B0604020202020204" pitchFamily="34" charset="0"/>
              <a:buChar char="•"/>
            </a:pPr>
            <a:r>
              <a:rPr kumimoji="1" lang="ja-JP" altLang="en-US" dirty="0"/>
              <a:t>移動時の盗難（置引き、ひったくり）</a:t>
            </a:r>
            <a:endParaRPr kumimoji="1" lang="en-US" altLang="ja-JP" dirty="0"/>
          </a:p>
          <a:p>
            <a:pPr marL="177451" indent="-177451">
              <a:buFont typeface="Arial" panose="020B0604020202020204" pitchFamily="34" charset="0"/>
              <a:buChar char="•"/>
            </a:pPr>
            <a:r>
              <a:rPr kumimoji="1" lang="ja-JP" altLang="en-US" dirty="0"/>
              <a:t>車上荒らし</a:t>
            </a:r>
            <a:endParaRPr kumimoji="1" lang="en-US" altLang="ja-JP" dirty="0"/>
          </a:p>
          <a:p>
            <a:pPr marL="177451" indent="-177451">
              <a:buFont typeface="Arial" panose="020B0604020202020204" pitchFamily="34" charset="0"/>
              <a:buChar char="•"/>
            </a:pPr>
            <a:r>
              <a:rPr kumimoji="1" lang="ja-JP" altLang="en-US" dirty="0"/>
              <a:t>事務所荒らし</a:t>
            </a:r>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5" name="スライド番号プレースホルダー 4"/>
          <p:cNvSpPr>
            <a:spLocks noGrp="1"/>
          </p:cNvSpPr>
          <p:nvPr>
            <p:ph type="sldNum" sz="quarter" idx="5"/>
          </p:nvPr>
        </p:nvSpPr>
        <p:spPr/>
        <p:txBody>
          <a:bodyPr/>
          <a:lstStyle/>
          <a:p>
            <a:fld id="{A55536D1-0C25-4D30-BF26-2446FDBAC161}" type="slidenum">
              <a:rPr kumimoji="1" lang="ja-JP" altLang="en-US" smtClean="0"/>
              <a:t>11</a:t>
            </a:fld>
            <a:endParaRPr kumimoji="1" lang="ja-JP" altLang="en-US" dirty="0"/>
          </a:p>
        </p:txBody>
      </p:sp>
    </p:spTree>
    <p:extLst>
      <p:ext uri="{BB962C8B-B14F-4D97-AF65-F5344CB8AC3E}">
        <p14:creationId xmlns:p14="http://schemas.microsoft.com/office/powerpoint/2010/main" val="278749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●事故が発生する状況と原因について確認します。</a:t>
            </a:r>
            <a:endParaRPr kumimoji="1" lang="ja-JP" altLang="en-US"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12</a:t>
            </a:fld>
            <a:endParaRPr lang="ja-JP" altLang="en-US" dirty="0"/>
          </a:p>
        </p:txBody>
      </p:sp>
      <p:sp>
        <p:nvSpPr>
          <p:cNvPr id="6" name="ヘッダー プレースホルダー 5">
            <a:extLst>
              <a:ext uri="{FF2B5EF4-FFF2-40B4-BE49-F238E27FC236}">
                <a16:creationId xmlns:a16="http://schemas.microsoft.com/office/drawing/2014/main" id="{A3FA7910-A879-4872-8D2F-1CBFAF21517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40784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en-US" altLang="ja-JP" dirty="0"/>
              <a:t>【</a:t>
            </a:r>
            <a:r>
              <a:rPr lang="ja-JP" altLang="en-US" dirty="0"/>
              <a:t>事務所内での紛失の場合</a:t>
            </a:r>
            <a:r>
              <a:rPr lang="en-US" altLang="ja-JP" dirty="0"/>
              <a:t>】</a:t>
            </a:r>
          </a:p>
          <a:p>
            <a:pPr lvl="0"/>
            <a:r>
              <a:rPr lang="ja-JP" altLang="en-US" dirty="0"/>
              <a:t>管理の不手際によるもの</a:t>
            </a:r>
            <a:endParaRPr lang="en-US" altLang="ja-JP" dirty="0"/>
          </a:p>
          <a:p>
            <a:pPr marL="177451" indent="-177451">
              <a:buFont typeface="Arial" panose="020B0604020202020204" pitchFamily="34" charset="0"/>
              <a:buChar char="•"/>
            </a:pPr>
            <a:r>
              <a:rPr lang="ja-JP" altLang="en-US" dirty="0"/>
              <a:t>手順通りに作業をしない</a:t>
            </a:r>
            <a:endParaRPr lang="en-US" altLang="ja-JP" dirty="0"/>
          </a:p>
          <a:p>
            <a:pPr marL="177451" indent="-177451">
              <a:buFont typeface="Arial" panose="020B0604020202020204" pitchFamily="34" charset="0"/>
              <a:buChar char="•"/>
            </a:pPr>
            <a:r>
              <a:rPr lang="ja-JP" altLang="en-US" dirty="0"/>
              <a:t>保管ミスや処理中の管理ミスにより所在不明になる</a:t>
            </a:r>
            <a:endParaRPr lang="en-US" altLang="ja-JP" dirty="0"/>
          </a:p>
          <a:p>
            <a:pPr lvl="1"/>
            <a:r>
              <a:rPr lang="ja-JP" altLang="en-US" dirty="0"/>
              <a:t>誰かが持っている、どこかにあるはず</a:t>
            </a:r>
            <a:endParaRPr lang="en-US" altLang="ja-JP" dirty="0"/>
          </a:p>
          <a:p>
            <a:pPr marL="177451" indent="-177451">
              <a:buFont typeface="Arial" panose="020B0604020202020204" pitchFamily="34" charset="0"/>
              <a:buChar char="•"/>
            </a:pPr>
            <a:r>
              <a:rPr lang="ja-JP" altLang="en-US" dirty="0"/>
              <a:t>うっかりミス誤廃棄により紛失</a:t>
            </a:r>
            <a:endParaRPr lang="en-US" altLang="ja-JP" dirty="0"/>
          </a:p>
          <a:p>
            <a:pPr defTabSz="946404">
              <a:defRPr/>
            </a:pPr>
            <a:r>
              <a:rPr lang="ja-JP" altLang="en-US" dirty="0"/>
              <a:t>⇒個人情報を慎重に取り扱うべき、との意識が欠如している</a:t>
            </a:r>
            <a:endParaRPr lang="en-US" altLang="ja-JP" dirty="0"/>
          </a:p>
          <a:p>
            <a:pPr lvl="0"/>
            <a:endParaRPr lang="en-US" altLang="ja-JP" dirty="0"/>
          </a:p>
          <a:p>
            <a:pPr lvl="0"/>
            <a:endParaRPr lang="en-US" altLang="ja-JP"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1E0D42D5-1E3A-457B-84AF-D0DE7FF2728F}"/>
              </a:ext>
            </a:extLst>
          </p:cNvPr>
          <p:cNvSpPr>
            <a:spLocks noGrp="1" noRot="1" noChangeAspect="1"/>
          </p:cNvSpPr>
          <p:nvPr>
            <p:ph type="sldImg"/>
          </p:nvPr>
        </p:nvSpPr>
        <p:spPr>
          <a:xfrm>
            <a:off x="393700" y="636588"/>
            <a:ext cx="6229350" cy="4672012"/>
          </a:xfrm>
        </p:spPr>
      </p:sp>
      <p:sp>
        <p:nvSpPr>
          <p:cNvPr id="5" name="ヘッダー プレースホルダー 4">
            <a:extLst>
              <a:ext uri="{FF2B5EF4-FFF2-40B4-BE49-F238E27FC236}">
                <a16:creationId xmlns:a16="http://schemas.microsoft.com/office/drawing/2014/main" id="{274E21DC-90FB-4098-A5BB-582E51BBCD52}"/>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005239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en-US" altLang="ja-JP" dirty="0"/>
              <a:t>【</a:t>
            </a:r>
            <a:r>
              <a:rPr lang="ja-JP" altLang="en-US" dirty="0"/>
              <a:t>外出先・移動時の紛失の場合</a:t>
            </a:r>
            <a:r>
              <a:rPr lang="en-US" altLang="ja-JP" dirty="0"/>
              <a:t>】</a:t>
            </a:r>
          </a:p>
          <a:p>
            <a:pPr marL="177451" indent="-177451">
              <a:buFont typeface="Arial" panose="020B0604020202020204" pitchFamily="34" charset="0"/>
              <a:buChar char="•"/>
            </a:pPr>
            <a:r>
              <a:rPr lang="ja-JP" altLang="en-US" dirty="0"/>
              <a:t>外出先や乗り物での置き忘れや落下</a:t>
            </a:r>
            <a:endParaRPr lang="en-US" altLang="ja-JP" dirty="0"/>
          </a:p>
          <a:p>
            <a:pPr marL="177451" indent="-177451">
              <a:buFont typeface="Arial" panose="020B0604020202020204" pitchFamily="34" charset="0"/>
              <a:buChar char="•"/>
            </a:pPr>
            <a:r>
              <a:rPr lang="ja-JP" altLang="en-US" dirty="0"/>
              <a:t>強風で飛ばされて見つからないケース</a:t>
            </a:r>
            <a:endParaRPr lang="en-US" altLang="ja-JP" dirty="0"/>
          </a:p>
          <a:p>
            <a:pPr marL="177451" indent="-177451">
              <a:buFont typeface="Arial" panose="020B0604020202020204" pitchFamily="34" charset="0"/>
              <a:buChar char="•"/>
            </a:pPr>
            <a:endParaRPr lang="en-US" altLang="ja-JP" dirty="0"/>
          </a:p>
          <a:p>
            <a:pPr lvl="0"/>
            <a:endParaRPr lang="en-US" altLang="ja-JP"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1E0D42D5-1E3A-457B-84AF-D0DE7FF2728F}"/>
              </a:ext>
            </a:extLst>
          </p:cNvPr>
          <p:cNvSpPr>
            <a:spLocks noGrp="1" noRot="1" noChangeAspect="1"/>
          </p:cNvSpPr>
          <p:nvPr>
            <p:ph type="sldImg"/>
          </p:nvPr>
        </p:nvSpPr>
        <p:spPr>
          <a:xfrm>
            <a:off x="393700" y="636588"/>
            <a:ext cx="6229350" cy="4672012"/>
          </a:xfrm>
        </p:spPr>
      </p:sp>
      <p:sp>
        <p:nvSpPr>
          <p:cNvPr id="5" name="ヘッダー プレースホルダー 4">
            <a:extLst>
              <a:ext uri="{FF2B5EF4-FFF2-40B4-BE49-F238E27FC236}">
                <a16:creationId xmlns:a16="http://schemas.microsoft.com/office/drawing/2014/main" id="{274E21DC-90FB-4098-A5BB-582E51BBCD52}"/>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46362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en-US" altLang="ja-JP" dirty="0"/>
              <a:t>【</a:t>
            </a:r>
            <a:r>
              <a:rPr lang="ja-JP" altLang="en-US" dirty="0"/>
              <a:t>盗難による漏えい・紛失の場合</a:t>
            </a:r>
            <a:r>
              <a:rPr lang="en-US" altLang="ja-JP" dirty="0"/>
              <a:t>】</a:t>
            </a:r>
          </a:p>
          <a:p>
            <a:pPr marL="177451" indent="-177451">
              <a:buFont typeface="Arial" panose="020B0604020202020204" pitchFamily="34" charset="0"/>
              <a:buChar char="•"/>
            </a:pPr>
            <a:r>
              <a:rPr lang="ja-JP" altLang="en-US" dirty="0"/>
              <a:t>外出先、移動時の盗難</a:t>
            </a:r>
            <a:endParaRPr lang="en-US" altLang="ja-JP" dirty="0"/>
          </a:p>
          <a:p>
            <a:pPr lvl="1"/>
            <a:r>
              <a:rPr lang="ja-JP" altLang="en-US" dirty="0"/>
              <a:t>置き引きやひったくり</a:t>
            </a:r>
            <a:endParaRPr lang="en-US" altLang="ja-JP" dirty="0"/>
          </a:p>
          <a:p>
            <a:pPr marL="177451" indent="-177451">
              <a:buFont typeface="Arial" panose="020B0604020202020204" pitchFamily="34" charset="0"/>
              <a:buChar char="•"/>
            </a:pPr>
            <a:r>
              <a:rPr lang="ja-JP" altLang="en-US" dirty="0"/>
              <a:t>車上荒らし</a:t>
            </a:r>
            <a:endParaRPr lang="en-US" altLang="ja-JP" dirty="0"/>
          </a:p>
          <a:p>
            <a:pPr lvl="1"/>
            <a:r>
              <a:rPr lang="ja-JP" altLang="en-US" dirty="0"/>
              <a:t>車や自転車に荷物を置いたまま離れてしまう</a:t>
            </a:r>
            <a:endParaRPr lang="en-US" altLang="ja-JP" dirty="0"/>
          </a:p>
          <a:p>
            <a:pPr marL="177451" indent="-177451">
              <a:buFont typeface="Arial" panose="020B0604020202020204" pitchFamily="34" charset="0"/>
              <a:buChar char="•"/>
            </a:pPr>
            <a:r>
              <a:rPr lang="ja-JP" altLang="en-US" dirty="0"/>
              <a:t>事務所荒らし</a:t>
            </a:r>
            <a:endParaRPr lang="en-US" altLang="ja-JP" dirty="0"/>
          </a:p>
          <a:p>
            <a:pPr lvl="1"/>
            <a:r>
              <a:rPr lang="en-US" altLang="ja-JP" dirty="0"/>
              <a:t>PC</a:t>
            </a:r>
            <a:r>
              <a:rPr lang="ja-JP" altLang="en-US" dirty="0"/>
              <a:t>などの換金性の高いものと併せて個人情報も盗まれる</a:t>
            </a:r>
            <a:endParaRPr lang="en-US" altLang="ja-JP" dirty="0"/>
          </a:p>
          <a:p>
            <a:pPr lvl="0"/>
            <a:endParaRPr lang="en-US" altLang="ja-JP" dirty="0"/>
          </a:p>
          <a:p>
            <a:pPr lvl="0"/>
            <a:endParaRPr lang="en-US" altLang="ja-JP" dirty="0"/>
          </a:p>
          <a:p>
            <a:pPr lvl="0"/>
            <a:endParaRPr lang="en-US" altLang="ja-JP"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1E0D42D5-1E3A-457B-84AF-D0DE7FF2728F}"/>
              </a:ext>
            </a:extLst>
          </p:cNvPr>
          <p:cNvSpPr>
            <a:spLocks noGrp="1" noRot="1" noChangeAspect="1"/>
          </p:cNvSpPr>
          <p:nvPr>
            <p:ph type="sldImg"/>
          </p:nvPr>
        </p:nvSpPr>
        <p:spPr>
          <a:xfrm>
            <a:off x="393700" y="636588"/>
            <a:ext cx="6229350" cy="4672012"/>
          </a:xfrm>
        </p:spPr>
      </p:sp>
      <p:sp>
        <p:nvSpPr>
          <p:cNvPr id="5" name="ヘッダー プレースホルダー 4">
            <a:extLst>
              <a:ext uri="{FF2B5EF4-FFF2-40B4-BE49-F238E27FC236}">
                <a16:creationId xmlns:a16="http://schemas.microsoft.com/office/drawing/2014/main" id="{274E21DC-90FB-4098-A5BB-582E51BBCD52}"/>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97146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●個人情報保護委員会</a:t>
            </a:r>
            <a:endParaRPr kumimoji="1" lang="en-US" altLang="ja-JP" dirty="0"/>
          </a:p>
          <a:p>
            <a:pPr marL="177451" indent="-177451">
              <a:buFont typeface="Arial" panose="020B0604020202020204" pitchFamily="34" charset="0"/>
              <a:buChar char="•"/>
            </a:pPr>
            <a:r>
              <a:rPr kumimoji="1" lang="ja-JP" altLang="en-US" dirty="0"/>
              <a:t>個人情報保護法　ヒヤリハット事例集</a:t>
            </a:r>
            <a:endParaRPr kumimoji="1" lang="en-US" altLang="ja-JP" dirty="0"/>
          </a:p>
          <a:p>
            <a:r>
              <a:rPr lang="en-US" altLang="ja-JP" dirty="0"/>
              <a:t>https://www.ppc.go.jp/files/pdf/pd_hiyari01.pdf</a:t>
            </a:r>
            <a:endParaRPr kumimoji="1" lang="ja-JP" altLang="en-US" dirty="0"/>
          </a:p>
          <a:p>
            <a:pPr marL="177451" indent="-177451">
              <a:buFont typeface="Arial" panose="020B0604020202020204" pitchFamily="34" charset="0"/>
              <a:buChar char="•"/>
            </a:pPr>
            <a:r>
              <a:rPr kumimoji="1" lang="ja-JP" altLang="en-US" dirty="0"/>
              <a:t>個人情報の研修資料・ヒヤリハットコーナー</a:t>
            </a:r>
            <a:endParaRPr kumimoji="1" lang="en-US" altLang="ja-JP" dirty="0"/>
          </a:p>
          <a:p>
            <a:r>
              <a:rPr kumimoji="1" lang="en-US" altLang="ja-JP" dirty="0"/>
              <a:t>https://www.ppc.go.jp/personalinfo/hiyarihatto/</a:t>
            </a:r>
          </a:p>
          <a:p>
            <a:endParaRPr kumimoji="1" lang="ja-JP" altLang="en-US" dirty="0"/>
          </a:p>
        </p:txBody>
      </p:sp>
      <p:sp>
        <p:nvSpPr>
          <p:cNvPr id="4" name="ヘッダー プレースホルダー 3"/>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5" name="スライド番号プレースホルダー 4"/>
          <p:cNvSpPr>
            <a:spLocks noGrp="1"/>
          </p:cNvSpPr>
          <p:nvPr>
            <p:ph type="sldNum" sz="quarter" idx="5"/>
          </p:nvPr>
        </p:nvSpPr>
        <p:spPr/>
        <p:txBody>
          <a:bodyPr/>
          <a:lstStyle/>
          <a:p>
            <a:fld id="{A55536D1-0C25-4D30-BF26-2446FDBAC161}" type="slidenum">
              <a:rPr kumimoji="1" lang="ja-JP" altLang="en-US" smtClean="0"/>
              <a:t>16</a:t>
            </a:fld>
            <a:endParaRPr kumimoji="1" lang="ja-JP" altLang="en-US" dirty="0"/>
          </a:p>
        </p:txBody>
      </p:sp>
    </p:spTree>
    <p:extLst>
      <p:ext uri="{BB962C8B-B14F-4D97-AF65-F5344CB8AC3E}">
        <p14:creationId xmlns:p14="http://schemas.microsoft.com/office/powerpoint/2010/main" val="293069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17</a:t>
            </a:fld>
            <a:endParaRPr lang="ja-JP" altLang="en-US" dirty="0"/>
          </a:p>
        </p:txBody>
      </p:sp>
      <p:sp>
        <p:nvSpPr>
          <p:cNvPr id="6" name="ヘッダー プレースホルダー 5">
            <a:extLst>
              <a:ext uri="{FF2B5EF4-FFF2-40B4-BE49-F238E27FC236}">
                <a16:creationId xmlns:a16="http://schemas.microsoft.com/office/drawing/2014/main" id="{4DF17F3F-655C-4CB6-ABA0-73E20C54E9D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845554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●気をつけるべき場面を確認します。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18</a:t>
            </a:fld>
            <a:endParaRPr lang="ja-JP" altLang="en-US" dirty="0"/>
          </a:p>
        </p:txBody>
      </p:sp>
      <p:sp>
        <p:nvSpPr>
          <p:cNvPr id="5" name="ヘッダー プレースホルダー 4">
            <a:extLst>
              <a:ext uri="{FF2B5EF4-FFF2-40B4-BE49-F238E27FC236}">
                <a16:creationId xmlns:a16="http://schemas.microsoft.com/office/drawing/2014/main" id="{1A73818B-3CA3-4DDC-8664-325BEE5C8FC8}"/>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9" name="スライド イメージ プレースホルダー 8">
            <a:extLst>
              <a:ext uri="{FF2B5EF4-FFF2-40B4-BE49-F238E27FC236}">
                <a16:creationId xmlns:a16="http://schemas.microsoft.com/office/drawing/2014/main" id="{33829735-8B91-4747-BB91-C70020F78D7F}"/>
              </a:ext>
            </a:extLst>
          </p:cNvPr>
          <p:cNvSpPr>
            <a:spLocks noGrp="1" noRot="1" noChangeAspect="1"/>
          </p:cNvSpPr>
          <p:nvPr>
            <p:ph type="sldImg"/>
          </p:nvPr>
        </p:nvSpPr>
        <p:spPr/>
      </p:sp>
    </p:spTree>
    <p:extLst>
      <p:ext uri="{BB962C8B-B14F-4D97-AF65-F5344CB8AC3E}">
        <p14:creationId xmlns:p14="http://schemas.microsoft.com/office/powerpoint/2010/main" val="1099197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●ディスカッション等で対応策を考えます。</a:t>
            </a:r>
            <a:endParaRPr lang="en-US" altLang="ja-JP" dirty="0"/>
          </a:p>
          <a:p>
            <a:endParaRPr lang="en-US" altLang="ja-JP" dirty="0"/>
          </a:p>
          <a:p>
            <a:r>
              <a:rPr lang="ja-JP" altLang="en-US" dirty="0"/>
              <a:t>題材例：</a:t>
            </a:r>
            <a:endParaRPr lang="en-US" altLang="ja-JP" dirty="0"/>
          </a:p>
          <a:p>
            <a:r>
              <a:rPr lang="ja-JP" altLang="en-US" dirty="0"/>
              <a:t>自社の事故事例やヒヤリハット事例など</a:t>
            </a:r>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22D7D8DD-E620-4020-8DBB-98C0737A8339}"/>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3C19F582-4066-4D0C-8993-6FCDA926A1D1}"/>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36118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●本資料は、</a:t>
            </a:r>
            <a:r>
              <a:rPr kumimoji="1" lang="en-US" altLang="ja-JP" dirty="0"/>
              <a:t>JIPDEC</a:t>
            </a:r>
            <a:r>
              <a:rPr kumimoji="1" lang="ja-JP" altLang="en-US" dirty="0"/>
              <a:t>プライバシーマーク推進センターが事業者の皆様が従業者に対して行う個人情報保護教育において利用していただくことを目的に作成した参考資料（ひな形）です。</a:t>
            </a:r>
            <a:endParaRPr kumimoji="1" lang="en-US" altLang="ja-JP" dirty="0"/>
          </a:p>
          <a:p>
            <a:r>
              <a:rPr kumimoji="1" lang="ja-JP" altLang="en-US" dirty="0"/>
              <a:t>参考情報＞お役立ちツール</a:t>
            </a:r>
            <a:endParaRPr kumimoji="1" lang="en-US" altLang="ja-JP" dirty="0"/>
          </a:p>
          <a:p>
            <a:r>
              <a:rPr kumimoji="1" lang="en-US" altLang="ja-JP" dirty="0"/>
              <a:t>https://privacymark.jp/system/reference/index.html#tools</a:t>
            </a:r>
          </a:p>
          <a:p>
            <a:endParaRPr kumimoji="1" lang="en-US" altLang="ja-JP" dirty="0"/>
          </a:p>
          <a:p>
            <a:r>
              <a:rPr kumimoji="1" lang="en-US" altLang="ja-JP" dirty="0"/>
              <a:t>※</a:t>
            </a:r>
            <a:r>
              <a:rPr kumimoji="1" lang="ja-JP" altLang="en-US"/>
              <a:t>ご利用の際、この</a:t>
            </a:r>
            <a:r>
              <a:rPr kumimoji="1" lang="ja-JP" altLang="en-US" dirty="0"/>
              <a:t>スライドは削除して構いません。</a:t>
            </a:r>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5" name="スライド番号プレースホルダー 4"/>
          <p:cNvSpPr>
            <a:spLocks noGrp="1"/>
          </p:cNvSpPr>
          <p:nvPr>
            <p:ph type="sldNum" sz="quarter" idx="5"/>
          </p:nvPr>
        </p:nvSpPr>
        <p:spPr/>
        <p:txBody>
          <a:bodyPr/>
          <a:lstStyle/>
          <a:p>
            <a:fld id="{A55536D1-0C25-4D30-BF26-2446FDBAC161}" type="slidenum">
              <a:rPr kumimoji="1" lang="ja-JP" altLang="en-US" smtClean="0"/>
              <a:t>2</a:t>
            </a:fld>
            <a:endParaRPr kumimoji="1" lang="ja-JP" altLang="en-US" dirty="0"/>
          </a:p>
        </p:txBody>
      </p:sp>
    </p:spTree>
    <p:extLst>
      <p:ext uri="{BB962C8B-B14F-4D97-AF65-F5344CB8AC3E}">
        <p14:creationId xmlns:p14="http://schemas.microsoft.com/office/powerpoint/2010/main" val="3228122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●個人情報を取り扱うその前に</a:t>
            </a:r>
            <a:endParaRPr kumimoji="1" lang="en-US" altLang="ja-JP" dirty="0"/>
          </a:p>
          <a:p>
            <a:r>
              <a:rPr kumimoji="1" lang="ja-JP" altLang="en-US" dirty="0"/>
              <a:t>ルールに従って運用しているか、なぜそのルールがあるのかを、もう一度確認しましょう。</a:t>
            </a:r>
          </a:p>
        </p:txBody>
      </p:sp>
      <p:sp>
        <p:nvSpPr>
          <p:cNvPr id="4" name="ヘッダー プレースホルダー 3"/>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5" name="スライド番号プレースホルダー 4"/>
          <p:cNvSpPr>
            <a:spLocks noGrp="1"/>
          </p:cNvSpPr>
          <p:nvPr>
            <p:ph type="sldNum" sz="quarter" idx="5"/>
          </p:nvPr>
        </p:nvSpPr>
        <p:spPr/>
        <p:txBody>
          <a:bodyPr/>
          <a:lstStyle/>
          <a:p>
            <a:fld id="{A55536D1-0C25-4D30-BF26-2446FDBAC161}" type="slidenum">
              <a:rPr kumimoji="1" lang="ja-JP" altLang="en-US" smtClean="0"/>
              <a:t>20</a:t>
            </a:fld>
            <a:endParaRPr kumimoji="1" lang="ja-JP" altLang="en-US" dirty="0"/>
          </a:p>
        </p:txBody>
      </p:sp>
    </p:spTree>
    <p:extLst>
      <p:ext uri="{BB962C8B-B14F-4D97-AF65-F5344CB8AC3E}">
        <p14:creationId xmlns:p14="http://schemas.microsoft.com/office/powerpoint/2010/main" val="291773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●自社における規程やルールなどを追記してご利用ください。</a:t>
            </a:r>
            <a:endParaRPr lang="en-US" altLang="ja-JP" dirty="0"/>
          </a:p>
        </p:txBody>
      </p:sp>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007E3E5B-9A30-446B-8801-BCAB0F0255F8}"/>
              </a:ext>
            </a:extLst>
          </p:cNvPr>
          <p:cNvSpPr>
            <a:spLocks noGrp="1" noRot="1" noChangeAspect="1"/>
          </p:cNvSpPr>
          <p:nvPr>
            <p:ph type="sldImg"/>
          </p:nvPr>
        </p:nvSpPr>
        <p:spPr/>
      </p:sp>
      <p:sp>
        <p:nvSpPr>
          <p:cNvPr id="2" name="ヘッダー プレースホルダー 1">
            <a:extLst>
              <a:ext uri="{FF2B5EF4-FFF2-40B4-BE49-F238E27FC236}">
                <a16:creationId xmlns:a16="http://schemas.microsoft.com/office/drawing/2014/main" id="{7C75D6D2-D83E-41F7-86EF-7FC31378167B}"/>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6940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3700" y="636588"/>
            <a:ext cx="6229350" cy="4672012"/>
          </a:xfrm>
        </p:spPr>
      </p:sp>
      <p:sp>
        <p:nvSpPr>
          <p:cNvPr id="3" name="ノート プレースホルダー 2"/>
          <p:cNvSpPr>
            <a:spLocks noGrp="1"/>
          </p:cNvSpPr>
          <p:nvPr>
            <p:ph type="body" idx="1"/>
          </p:nvPr>
        </p:nvSpPr>
        <p:spPr/>
        <p:txBody>
          <a:bodyPr/>
          <a:lstStyle/>
          <a:p>
            <a:pPr defTabSz="990308" eaLnBrk="0" fontAlgn="base" hangingPunct="0">
              <a:spcBef>
                <a:spcPct val="30000"/>
              </a:spcBef>
              <a:spcAft>
                <a:spcPct val="0"/>
              </a:spcAft>
              <a:defRPr/>
            </a:pPr>
            <a:r>
              <a:rPr kumimoji="1" lang="ja-JP" altLang="en-US" dirty="0"/>
              <a:t>●事業者は、個人情報の取扱いに関するルールを定め運用することで、事故というリスクに備えます。</a:t>
            </a:r>
            <a:endParaRPr kumimoji="1" lang="en-US" altLang="ja-JP" dirty="0"/>
          </a:p>
          <a:p>
            <a:r>
              <a:rPr kumimoji="1" lang="ja-JP" altLang="en-US" dirty="0"/>
              <a:t>事故を起こさないために、また万が一発生した場合の影響を最小限に抑えるために</a:t>
            </a:r>
            <a:endParaRPr kumimoji="1" lang="en-US" altLang="ja-JP" dirty="0"/>
          </a:p>
          <a:p>
            <a:r>
              <a:rPr kumimoji="1" lang="ja-JP" altLang="en-US" dirty="0"/>
              <a:t>まずは、</a:t>
            </a:r>
            <a:endParaRPr kumimoji="1" lang="en-US" altLang="ja-JP" dirty="0"/>
          </a:p>
          <a:p>
            <a:r>
              <a:rPr kumimoji="1" lang="ja-JP" altLang="en-US" dirty="0"/>
              <a:t>　・事故を起こさないための体制、仕組みを作る</a:t>
            </a:r>
            <a:endParaRPr kumimoji="1" lang="en-US" altLang="ja-JP" dirty="0"/>
          </a:p>
          <a:p>
            <a:r>
              <a:rPr kumimoji="1" lang="ja-JP" altLang="en-US" dirty="0"/>
              <a:t>　・起きた場合の影響を最小限に抑えるためのルールを作成、対策を実施する</a:t>
            </a:r>
            <a:endParaRPr kumimoji="1" lang="en-US" altLang="ja-JP" dirty="0"/>
          </a:p>
          <a:p>
            <a:endParaRPr kumimoji="1" lang="en-US" altLang="ja-JP" dirty="0"/>
          </a:p>
          <a:p>
            <a:pPr defTabSz="990308" eaLnBrk="0" fontAlgn="base" hangingPunct="0">
              <a:spcBef>
                <a:spcPct val="30000"/>
              </a:spcBef>
              <a:spcAft>
                <a:spcPct val="0"/>
              </a:spcAft>
              <a:defRPr/>
            </a:pPr>
            <a:r>
              <a:rPr kumimoji="1" lang="ja-JP" altLang="en-US" dirty="0"/>
              <a:t>⇒そして「従業者全員」が、</a:t>
            </a:r>
            <a:r>
              <a:rPr lang="ja-JP" altLang="en-US" dirty="0"/>
              <a:t>そのルールがなぜあるのかを</a:t>
            </a:r>
            <a:r>
              <a:rPr kumimoji="1" lang="ja-JP" altLang="en-US" dirty="0"/>
              <a:t>理解して、ルールを守り、運用していくことが第一です。</a:t>
            </a:r>
            <a:endParaRPr kumimoji="1" lang="en-US" altLang="ja-JP" dirty="0"/>
          </a:p>
          <a:p>
            <a:endParaRPr kumimoji="1" lang="en-US" altLang="ja-JP" dirty="0"/>
          </a:p>
          <a:p>
            <a:r>
              <a:rPr kumimoji="1" lang="ja-JP" altLang="en-US" dirty="0"/>
              <a:t>★従業者自身の気づきを促し、ルールの改善へつなげることも教育の大事な目的です。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defRPr/>
            </a:pPr>
            <a:fld id="{2DDCF3CD-DABB-4C72-B989-681D953C848F}" type="slidenum">
              <a:rPr lang="ja-JP" altLang="en-US" smtClean="0"/>
              <a:pPr>
                <a:defRPr/>
              </a:pPr>
              <a:t>22</a:t>
            </a:fld>
            <a:endParaRPr lang="ja-JP" altLang="en-US" dirty="0"/>
          </a:p>
        </p:txBody>
      </p:sp>
      <p:sp>
        <p:nvSpPr>
          <p:cNvPr id="6" name="ヘッダー プレースホルダー 5">
            <a:extLst>
              <a:ext uri="{FF2B5EF4-FFF2-40B4-BE49-F238E27FC236}">
                <a16:creationId xmlns:a16="http://schemas.microsoft.com/office/drawing/2014/main" id="{B37C1F44-26E4-42FE-94C7-675A5207A300}"/>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393250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使用例：</a:t>
            </a:r>
            <a:endParaRPr lang="en-US" altLang="ja-JP" dirty="0"/>
          </a:p>
          <a:p>
            <a:r>
              <a:rPr lang="ja-JP" altLang="en-US" dirty="0"/>
              <a:t>自社の個人情報保護に関する規程やルールなどを記載します。</a:t>
            </a:r>
            <a:endParaRPr lang="en-US" altLang="ja-JP" dirty="0"/>
          </a:p>
          <a:p>
            <a:endParaRPr lang="en-US" altLang="ja-JP" dirty="0"/>
          </a:p>
          <a:p>
            <a:r>
              <a:rPr lang="ja-JP" altLang="en-US" dirty="0"/>
              <a:t>個人情報の持ち出しルールや手順、セキュリティ対策　など</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8EE845C5-C110-44D5-A9FE-A6D827F41017}"/>
              </a:ext>
            </a:extLst>
          </p:cNvPr>
          <p:cNvSpPr>
            <a:spLocks noGrp="1" noRot="1" noChangeAspect="1"/>
          </p:cNvSpPr>
          <p:nvPr>
            <p:ph type="sldImg"/>
          </p:nvPr>
        </p:nvSpPr>
        <p:spPr>
          <a:xfrm>
            <a:off x="393700" y="636588"/>
            <a:ext cx="6229350" cy="4672012"/>
          </a:xfrm>
        </p:spPr>
      </p:sp>
      <p:sp>
        <p:nvSpPr>
          <p:cNvPr id="5" name="ヘッダー プレースホルダー 4">
            <a:extLst>
              <a:ext uri="{FF2B5EF4-FFF2-40B4-BE49-F238E27FC236}">
                <a16:creationId xmlns:a16="http://schemas.microsoft.com/office/drawing/2014/main" id="{FCEE309D-9054-4075-AC31-FB150186CA3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761319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使用例：</a:t>
            </a:r>
            <a:endParaRPr lang="en-US" altLang="ja-JP" dirty="0"/>
          </a:p>
          <a:p>
            <a:pPr lvl="0"/>
            <a:r>
              <a:rPr lang="ja-JP" altLang="en-US" dirty="0"/>
              <a:t>自社における緊急事態への対応フローなどを記載します。</a:t>
            </a:r>
            <a:endParaRPr lang="en-US" altLang="ja-JP" dirty="0"/>
          </a:p>
          <a:p>
            <a:pPr lvl="0"/>
            <a:endParaRPr lang="en-US" altLang="ja-JP" dirty="0"/>
          </a:p>
          <a:p>
            <a:pPr lvl="0"/>
            <a:r>
              <a:rPr lang="ja-JP" altLang="en-US" dirty="0"/>
              <a:t>・事故が発生・発覚した場合の対応手順、連絡先（連絡網）は？</a:t>
            </a:r>
          </a:p>
          <a:p>
            <a:pPr lvl="0"/>
            <a:endParaRPr lang="ja-JP" altLang="en-US"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6C7EEFDF-0D48-4248-A9B1-6E0A08D15939}"/>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F03F13A2-FABF-47C1-A0C7-BED7FCF7A12F}"/>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234611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3700" y="636588"/>
            <a:ext cx="6229350" cy="4672012"/>
          </a:xfrm>
        </p:spPr>
      </p:sp>
      <p:sp>
        <p:nvSpPr>
          <p:cNvPr id="3" name="ノート プレースホルダー 2"/>
          <p:cNvSpPr>
            <a:spLocks noGrp="1"/>
          </p:cNvSpPr>
          <p:nvPr>
            <p:ph type="body" idx="1"/>
          </p:nvPr>
        </p:nvSpPr>
        <p:spPr/>
        <p:txBody>
          <a:bodyPr/>
          <a:lstStyle/>
          <a:p>
            <a:r>
              <a:rPr kumimoji="1" lang="ja-JP" altLang="en-US" dirty="0"/>
              <a:t>●ここでご紹介する事故防止策は、さまざまな業種・業態・規模の事業者の皆さまから提出された事故報告書を整理してまとめたものです。</a:t>
            </a:r>
            <a:endParaRPr kumimoji="1" lang="en-US" altLang="ja-JP" dirty="0"/>
          </a:p>
          <a:p>
            <a:r>
              <a:rPr kumimoji="1" lang="ja-JP" altLang="en-US" dirty="0"/>
              <a:t>　それら</a:t>
            </a:r>
            <a:r>
              <a:rPr kumimoji="1" lang="en-US" altLang="ja-JP" dirty="0"/>
              <a:t>『</a:t>
            </a:r>
            <a:r>
              <a:rPr kumimoji="1" lang="ja-JP" altLang="en-US" dirty="0"/>
              <a:t>全てを採用</a:t>
            </a:r>
            <a:r>
              <a:rPr kumimoji="1" lang="en-US" altLang="ja-JP" dirty="0"/>
              <a:t>』</a:t>
            </a:r>
            <a:r>
              <a:rPr kumimoji="1" lang="ja-JP" altLang="en-US" dirty="0"/>
              <a:t>することが、必ずしも最良とは言えません。</a:t>
            </a:r>
          </a:p>
          <a:p>
            <a:r>
              <a:rPr kumimoji="1" lang="ja-JP" altLang="en-US" dirty="0"/>
              <a:t>　あくまでも一例ですので、</a:t>
            </a:r>
            <a:r>
              <a:rPr kumimoji="1" lang="en-US" altLang="ja-JP" dirty="0"/>
              <a:t>『</a:t>
            </a:r>
            <a:r>
              <a:rPr kumimoji="1" lang="ja-JP" altLang="en-US" dirty="0"/>
              <a:t>自社の業務・業態・規模に合ったもの</a:t>
            </a:r>
            <a:r>
              <a:rPr kumimoji="1" lang="en-US" altLang="ja-JP" dirty="0"/>
              <a:t>』</a:t>
            </a:r>
            <a:r>
              <a:rPr kumimoji="1" lang="ja-JP" altLang="en-US" dirty="0"/>
              <a:t>を、自社の個人情報取扱い状況に合せて、参考にしていただければと思います。</a:t>
            </a:r>
            <a:endParaRPr kumimoji="1" lang="en-US" altLang="ja-JP"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25</a:t>
            </a:fld>
            <a:endParaRPr lang="ja-JP" altLang="en-US" dirty="0"/>
          </a:p>
        </p:txBody>
      </p:sp>
      <p:sp>
        <p:nvSpPr>
          <p:cNvPr id="6" name="ヘッダー プレースホルダー 5">
            <a:extLst>
              <a:ext uri="{FF2B5EF4-FFF2-40B4-BE49-F238E27FC236}">
                <a16:creationId xmlns:a16="http://schemas.microsoft.com/office/drawing/2014/main" id="{09C0514B-C069-49F1-B74D-12522D60A26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15058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04">
              <a:defRPr/>
            </a:pPr>
            <a:r>
              <a:rPr lang="ja-JP" altLang="en-US" dirty="0"/>
              <a:t>●防止策例は、あくまでも一例です。自社にあった方法を検討していただく際の参考としてください。</a:t>
            </a:r>
            <a:endParaRPr lang="en-US" altLang="ja-JP" dirty="0"/>
          </a:p>
          <a:p>
            <a:endParaRPr kumimoji="1" lang="ja-JP" altLang="en-US" dirty="0"/>
          </a:p>
        </p:txBody>
      </p:sp>
      <p:sp>
        <p:nvSpPr>
          <p:cNvPr id="4" name="ヘッダー プレースホルダー 3"/>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5" name="スライド番号プレースホルダー 4"/>
          <p:cNvSpPr>
            <a:spLocks noGrp="1"/>
          </p:cNvSpPr>
          <p:nvPr>
            <p:ph type="sldNum" sz="quarter" idx="5"/>
          </p:nvPr>
        </p:nvSpPr>
        <p:spPr/>
        <p:txBody>
          <a:bodyPr/>
          <a:lstStyle/>
          <a:p>
            <a:fld id="{A55536D1-0C25-4D30-BF26-2446FDBAC161}" type="slidenum">
              <a:rPr kumimoji="1" lang="ja-JP" altLang="en-US" smtClean="0"/>
              <a:t>26</a:t>
            </a:fld>
            <a:endParaRPr kumimoji="1" lang="ja-JP" altLang="en-US" dirty="0"/>
          </a:p>
        </p:txBody>
      </p:sp>
    </p:spTree>
    <p:extLst>
      <p:ext uri="{BB962C8B-B14F-4D97-AF65-F5344CB8AC3E}">
        <p14:creationId xmlns:p14="http://schemas.microsoft.com/office/powerpoint/2010/main" val="3738505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●防止策例は、あくまでも一例です。自社にあった方法を検討していただく際の参考としてください。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B1D66B24-7226-43A4-B80B-CAC1F120FAE0}"/>
              </a:ext>
            </a:extLst>
          </p:cNvPr>
          <p:cNvSpPr>
            <a:spLocks noGrp="1" noRot="1" noChangeAspect="1"/>
          </p:cNvSpPr>
          <p:nvPr>
            <p:ph type="sldImg"/>
          </p:nvPr>
        </p:nvSpPr>
        <p:spPr>
          <a:xfrm>
            <a:off x="393700" y="636588"/>
            <a:ext cx="6229350" cy="4672012"/>
          </a:xfrm>
        </p:spPr>
      </p:sp>
      <p:sp>
        <p:nvSpPr>
          <p:cNvPr id="5" name="ヘッダー プレースホルダー 4">
            <a:extLst>
              <a:ext uri="{FF2B5EF4-FFF2-40B4-BE49-F238E27FC236}">
                <a16:creationId xmlns:a16="http://schemas.microsoft.com/office/drawing/2014/main" id="{53D6B94B-63AB-4538-BED6-3F1522BB2261}"/>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003832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●防止策例は、あくまでも一例です。自社にあった方法を検討していただく際の参考としてください。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0A2AF115-37EF-4B32-8A6F-3E94B8F24DD3}"/>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BEF1192B-2ED3-49CB-9A58-44B62AF065A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946027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●防止策例は、あくまでも一例です。自社にあった方法を検討していただく際の参考としてください。</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0A2AF115-37EF-4B32-8A6F-3E94B8F24DD3}"/>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BEF1192B-2ED3-49CB-9A58-44B62AF065A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92254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3</a:t>
            </a:fld>
            <a:endParaRPr lang="ja-JP" altLang="en-US" dirty="0"/>
          </a:p>
        </p:txBody>
      </p:sp>
      <p:sp>
        <p:nvSpPr>
          <p:cNvPr id="9" name="スライド イメージ プレースホルダー 8">
            <a:extLst>
              <a:ext uri="{FF2B5EF4-FFF2-40B4-BE49-F238E27FC236}">
                <a16:creationId xmlns:a16="http://schemas.microsoft.com/office/drawing/2014/main" id="{0EA9D9A9-6917-48CD-A043-B05868E3D0F0}"/>
              </a:ext>
            </a:extLst>
          </p:cNvPr>
          <p:cNvSpPr>
            <a:spLocks noGrp="1" noRot="1" noChangeAspect="1"/>
          </p:cNvSpPr>
          <p:nvPr>
            <p:ph type="sldImg"/>
          </p:nvPr>
        </p:nvSpPr>
        <p:spPr/>
      </p:sp>
      <p:sp>
        <p:nvSpPr>
          <p:cNvPr id="10" name="ノート プレースホルダー 9">
            <a:extLst>
              <a:ext uri="{FF2B5EF4-FFF2-40B4-BE49-F238E27FC236}">
                <a16:creationId xmlns:a16="http://schemas.microsoft.com/office/drawing/2014/main" id="{8F6D68D4-3CB1-48FC-85DF-5B769A31BE7A}"/>
              </a:ext>
            </a:extLst>
          </p:cNvPr>
          <p:cNvSpPr>
            <a:spLocks noGrp="1"/>
          </p:cNvSpPr>
          <p:nvPr>
            <p:ph type="body" idx="1"/>
          </p:nvPr>
        </p:nvSpPr>
        <p:spPr/>
        <p:txBody>
          <a:bodyPr/>
          <a:lstStyle/>
          <a:p>
            <a:endParaRPr kumimoji="1" lang="ja-JP" altLang="en-US" dirty="0"/>
          </a:p>
        </p:txBody>
      </p:sp>
      <p:sp>
        <p:nvSpPr>
          <p:cNvPr id="2" name="ヘッダー プレースホルダー 1">
            <a:extLst>
              <a:ext uri="{FF2B5EF4-FFF2-40B4-BE49-F238E27FC236}">
                <a16:creationId xmlns:a16="http://schemas.microsoft.com/office/drawing/2014/main" id="{C2A4183F-CE48-46C4-A80D-76B55263DD5F}"/>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698591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30</a:t>
            </a:fld>
            <a:endParaRPr lang="ja-JP" altLang="en-US" dirty="0"/>
          </a:p>
        </p:txBody>
      </p:sp>
      <p:sp>
        <p:nvSpPr>
          <p:cNvPr id="6" name="ヘッダー プレースホルダー 5">
            <a:extLst>
              <a:ext uri="{FF2B5EF4-FFF2-40B4-BE49-F238E27FC236}">
                <a16:creationId xmlns:a16="http://schemas.microsoft.com/office/drawing/2014/main" id="{93C16187-66D1-46D7-AF53-45FCE1F2E4D9}"/>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60989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4</a:t>
            </a:fld>
            <a:endParaRPr lang="ja-JP" altLang="en-US" dirty="0"/>
          </a:p>
        </p:txBody>
      </p:sp>
      <p:sp>
        <p:nvSpPr>
          <p:cNvPr id="6" name="ヘッダー プレースホルダー 5">
            <a:extLst>
              <a:ext uri="{FF2B5EF4-FFF2-40B4-BE49-F238E27FC236}">
                <a16:creationId xmlns:a16="http://schemas.microsoft.com/office/drawing/2014/main" id="{65A1E069-25AF-4128-826E-C9D0FEBDEE50}"/>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12964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複数の商談を抱え、猛作業中の△田さん。</a:t>
            </a:r>
            <a:endParaRPr lang="en-US" altLang="ja-JP" dirty="0"/>
          </a:p>
          <a:p>
            <a:r>
              <a:rPr lang="ja-JP" altLang="en-US" dirty="0"/>
              <a:t>大事な書類も整理できないまま山積みです。</a:t>
            </a:r>
            <a:endParaRPr lang="en-US" altLang="ja-JP" dirty="0"/>
          </a:p>
          <a:p>
            <a:endParaRPr lang="en-US" altLang="ja-JP" dirty="0"/>
          </a:p>
          <a:p>
            <a:r>
              <a:rPr lang="ja-JP" altLang="en-US" dirty="0"/>
              <a:t>商談が終わった帰り道、居酒屋で一杯。電車で気持ちよく居眠りをしてしまいました。</a:t>
            </a:r>
            <a:endParaRPr lang="en-US" altLang="ja-JP" dirty="0"/>
          </a:p>
          <a:p>
            <a:endParaRPr lang="en-US" altLang="ja-JP" dirty="0"/>
          </a:p>
          <a:p>
            <a:r>
              <a:rPr lang="ja-JP" altLang="en-US" dirty="0"/>
              <a:t>気づいたときには・・・。</a:t>
            </a:r>
            <a:endParaRPr lang="en-US" altLang="ja-JP" dirty="0"/>
          </a:p>
          <a:p>
            <a:endParaRPr lang="en-US" altLang="ja-JP" dirty="0"/>
          </a:p>
          <a:p>
            <a:r>
              <a:rPr lang="ja-JP" altLang="en-US" dirty="0"/>
              <a:t>「カバンがない！スマートフォン、財布がない！・・・あ！大事な書類が！！！！」</a:t>
            </a:r>
            <a:endParaRPr lang="en-US" altLang="ja-JP" dirty="0"/>
          </a:p>
          <a:p>
            <a:r>
              <a:rPr lang="ja-JP" altLang="en-US" dirty="0"/>
              <a:t>酔いも一気にさめてしまいました。</a:t>
            </a:r>
            <a:endParaRPr lang="en-US" altLang="ja-JP" dirty="0"/>
          </a:p>
          <a:p>
            <a:endParaRPr lang="en-US" altLang="ja-JP" dirty="0"/>
          </a:p>
          <a:p>
            <a:r>
              <a:rPr lang="ja-JP" altLang="en-US" dirty="0"/>
              <a:t>さらに、会社の机に保管したつもりの大事な書類も見当たりません。</a:t>
            </a:r>
            <a:endParaRPr lang="en-US" altLang="ja-JP" dirty="0"/>
          </a:p>
          <a:p>
            <a:endParaRPr lang="en-US" altLang="ja-JP" dirty="0"/>
          </a:p>
          <a:p>
            <a:r>
              <a:rPr lang="ja-JP" altLang="en-US" dirty="0"/>
              <a:t>この問題はどうして起こってしまったのでしょうか。</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5</a:t>
            </a:fld>
            <a:endParaRPr lang="ja-JP" altLang="en-US" dirty="0"/>
          </a:p>
        </p:txBody>
      </p:sp>
      <p:sp>
        <p:nvSpPr>
          <p:cNvPr id="16" name="スライド イメージ プレースホルダー 15">
            <a:extLst>
              <a:ext uri="{FF2B5EF4-FFF2-40B4-BE49-F238E27FC236}">
                <a16:creationId xmlns:a16="http://schemas.microsoft.com/office/drawing/2014/main" id="{07DDC68C-823F-44B3-B7B2-B9E1F511624F}"/>
              </a:ext>
            </a:extLst>
          </p:cNvPr>
          <p:cNvSpPr>
            <a:spLocks noGrp="1" noRot="1" noChangeAspect="1"/>
          </p:cNvSpPr>
          <p:nvPr>
            <p:ph type="sldImg"/>
          </p:nvPr>
        </p:nvSpPr>
        <p:spPr/>
      </p:sp>
      <p:sp>
        <p:nvSpPr>
          <p:cNvPr id="17" name="ヘッダー プレースホルダー 16">
            <a:extLst>
              <a:ext uri="{FF2B5EF4-FFF2-40B4-BE49-F238E27FC236}">
                <a16:creationId xmlns:a16="http://schemas.microsoft.com/office/drawing/2014/main" id="{0807B40E-A585-48E4-A8B8-28405E295B9C}"/>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700869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△田さんが勤める</a:t>
            </a:r>
            <a:r>
              <a:rPr kumimoji="1" lang="en-US" altLang="ja-JP" dirty="0"/>
              <a:t>A</a:t>
            </a:r>
            <a:r>
              <a:rPr kumimoji="1" lang="ja-JP" altLang="en-US" dirty="0"/>
              <a:t>社では、個人情報や機密情報を取り扱う際の社内ルールが決められています。</a:t>
            </a:r>
            <a:endParaRPr kumimoji="1" lang="en-US" altLang="ja-JP" dirty="0"/>
          </a:p>
          <a:p>
            <a:endParaRPr kumimoji="1" lang="en-US" altLang="ja-JP" dirty="0"/>
          </a:p>
          <a:p>
            <a:r>
              <a:rPr kumimoji="1" lang="ja-JP" altLang="en-US" dirty="0"/>
              <a:t>・クリアデスク、書類の整理整頓</a:t>
            </a:r>
            <a:endParaRPr kumimoji="1" lang="en-US" altLang="ja-JP" dirty="0"/>
          </a:p>
          <a:p>
            <a:r>
              <a:rPr kumimoji="1" lang="ja-JP" altLang="en-US" dirty="0"/>
              <a:t>・重要情報を持ち運ぶ際は立ち寄りをしないこと</a:t>
            </a:r>
            <a:endParaRPr kumimoji="1" lang="en-US" altLang="ja-JP" dirty="0"/>
          </a:p>
          <a:p>
            <a:r>
              <a:rPr kumimoji="1" lang="ja-JP" altLang="en-US" dirty="0"/>
              <a:t>・宴席に重要な情報を持ち込まないこと</a:t>
            </a:r>
            <a:endParaRPr kumimoji="1" lang="en-US" altLang="ja-JP" dirty="0"/>
          </a:p>
          <a:p>
            <a:r>
              <a:rPr kumimoji="1" lang="ja-JP" altLang="en-US" dirty="0"/>
              <a:t>・重要情報が入ったカバンやスマートフォンを手元から離さないこと</a:t>
            </a:r>
            <a:endParaRPr kumimoji="1" lang="en-US" altLang="ja-JP" dirty="0"/>
          </a:p>
          <a:p>
            <a:endParaRPr kumimoji="1" lang="en-US" altLang="ja-JP" dirty="0"/>
          </a:p>
          <a:p>
            <a:r>
              <a:rPr kumimoji="1" lang="ja-JP" altLang="en-US" dirty="0"/>
              <a:t>自社で定めたルールを守らないことによって、紛失・盗難という事故が起こってしまったのです。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6</a:t>
            </a:fld>
            <a:endParaRPr lang="ja-JP" altLang="en-US" dirty="0"/>
          </a:p>
        </p:txBody>
      </p:sp>
      <p:sp>
        <p:nvSpPr>
          <p:cNvPr id="5" name="ヘッダー プレースホルダー 4">
            <a:extLst>
              <a:ext uri="{FF2B5EF4-FFF2-40B4-BE49-F238E27FC236}">
                <a16:creationId xmlns:a16="http://schemas.microsoft.com/office/drawing/2014/main" id="{5101B40F-3307-4ED0-B508-B4082BBBEB5E}"/>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47717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●紛失・盗難事故の</a:t>
            </a:r>
            <a:r>
              <a:rPr kumimoji="1" lang="ja-JP" altLang="en-US" u="sng" dirty="0"/>
              <a:t>関係者（自社も含む）への影響</a:t>
            </a:r>
            <a:r>
              <a:rPr kumimoji="1" lang="ja-JP" altLang="en-US" u="none" dirty="0"/>
              <a:t>は。</a:t>
            </a:r>
            <a:endParaRPr kumimoji="1" lang="en-US" altLang="ja-JP" u="none" dirty="0"/>
          </a:p>
          <a:p>
            <a:endParaRPr kumimoji="1" lang="en-US" altLang="ja-JP" dirty="0"/>
          </a:p>
          <a:p>
            <a:r>
              <a:rPr kumimoji="1" lang="ja-JP" altLang="en-US" dirty="0"/>
              <a:t>（例）</a:t>
            </a:r>
            <a:endParaRPr kumimoji="1" lang="en-US" altLang="ja-JP" dirty="0"/>
          </a:p>
          <a:p>
            <a:pPr marL="171420" indent="-171420">
              <a:buFont typeface="Arial" panose="020B0604020202020204" pitchFamily="34" charset="0"/>
              <a:buChar char="•"/>
            </a:pPr>
            <a:r>
              <a:rPr kumimoji="1" lang="ja-JP" altLang="en-US" dirty="0"/>
              <a:t>紛失した相手へのお詫び</a:t>
            </a:r>
            <a:endParaRPr kumimoji="1" lang="en-US" altLang="ja-JP" dirty="0"/>
          </a:p>
          <a:p>
            <a:pPr marL="171420" indent="-171420">
              <a:buFont typeface="Arial" panose="020B0604020202020204" pitchFamily="34" charset="0"/>
              <a:buChar char="•"/>
            </a:pPr>
            <a:r>
              <a:rPr kumimoji="1" lang="ja-JP" altLang="en-US" dirty="0"/>
              <a:t>機密文書の漏えいリスクへの対応（損害賠償等）</a:t>
            </a:r>
            <a:endParaRPr kumimoji="1" lang="en-US" altLang="ja-JP" dirty="0"/>
          </a:p>
          <a:p>
            <a:pPr marL="171420" indent="-171420" defTabSz="914242">
              <a:buFont typeface="Arial" panose="020B0604020202020204" pitchFamily="34" charset="0"/>
              <a:buChar char="•"/>
              <a:defRPr/>
            </a:pPr>
            <a:r>
              <a:rPr kumimoji="1" lang="ja-JP" altLang="en-US" dirty="0"/>
              <a:t>紛失物の捜索の手間、回収に係る労力・負担</a:t>
            </a:r>
            <a:endParaRPr kumimoji="1" lang="en-US" altLang="ja-JP" dirty="0"/>
          </a:p>
          <a:p>
            <a:pPr marL="171420" indent="-171420" defTabSz="914242">
              <a:buFont typeface="Arial" panose="020B0604020202020204" pitchFamily="34" charset="0"/>
              <a:buChar char="•"/>
              <a:defRPr/>
            </a:pPr>
            <a:r>
              <a:rPr kumimoji="1" lang="ja-JP" altLang="en-US" dirty="0"/>
              <a:t>問い合わせ窓口の設置</a:t>
            </a:r>
            <a:endParaRPr kumimoji="1" lang="en-US" altLang="ja-JP" dirty="0"/>
          </a:p>
          <a:p>
            <a:endParaRPr kumimoji="1" lang="en-US" altLang="ja-JP" dirty="0"/>
          </a:p>
          <a:p>
            <a:r>
              <a:rPr kumimoji="1" lang="ja-JP" altLang="en-US" dirty="0"/>
              <a:t>ちょっとした気の緩みやルール違反が大きな問題になり、思いのほか大きな影響を及ぼすことがあります。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7</a:t>
            </a:fld>
            <a:endParaRPr lang="ja-JP" altLang="en-US" dirty="0"/>
          </a:p>
        </p:txBody>
      </p:sp>
      <p:sp>
        <p:nvSpPr>
          <p:cNvPr id="9" name="ヘッダー プレースホルダー 8">
            <a:extLst>
              <a:ext uri="{FF2B5EF4-FFF2-40B4-BE49-F238E27FC236}">
                <a16:creationId xmlns:a16="http://schemas.microsoft.com/office/drawing/2014/main" id="{BD4F015F-302A-43A9-B427-10FA48E0D33A}"/>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06407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3700" y="636588"/>
            <a:ext cx="6229350" cy="4672012"/>
          </a:xfrm>
        </p:spPr>
      </p:sp>
      <p:sp>
        <p:nvSpPr>
          <p:cNvPr id="3" name="ノート プレースホルダー 2"/>
          <p:cNvSpPr>
            <a:spLocks noGrp="1"/>
          </p:cNvSpPr>
          <p:nvPr>
            <p:ph type="body" idx="1"/>
          </p:nvPr>
        </p:nvSpPr>
        <p:spPr/>
        <p:txBody>
          <a:bodyPr/>
          <a:lstStyle/>
          <a:p>
            <a:r>
              <a:rPr kumimoji="1" lang="ja-JP" altLang="en-US" sz="1300" dirty="0"/>
              <a:t>●プライバシーマーク付与事業者による個人情報の取扱いに関する事故の原因で毎年上位にあるのが紛失・盗難です。</a:t>
            </a:r>
            <a:endParaRPr kumimoji="1" lang="en-US" altLang="ja-JP" sz="1300" dirty="0"/>
          </a:p>
          <a:p>
            <a:pPr defTabSz="946404">
              <a:defRPr/>
            </a:pPr>
            <a:endParaRPr kumimoji="1" lang="en-US" altLang="ja-JP" sz="1300" dirty="0"/>
          </a:p>
          <a:p>
            <a:pPr defTabSz="946404">
              <a:defRPr/>
            </a:pPr>
            <a:r>
              <a:rPr kumimoji="1" lang="ja-JP" altLang="en-US" sz="1300" dirty="0"/>
              <a:t>例年書類の紛失が一番多く、紙での情報管理もまだまだ現役です。書類１枚でも大事な情報です。</a:t>
            </a:r>
            <a:endParaRPr kumimoji="1" lang="en-US" altLang="ja-JP" sz="1300" dirty="0"/>
          </a:p>
          <a:p>
            <a:r>
              <a:rPr kumimoji="1" lang="ja-JP" altLang="en-US" sz="1300" dirty="0"/>
              <a:t>ノート</a:t>
            </a:r>
            <a:r>
              <a:rPr kumimoji="1" lang="en-US" altLang="ja-JP" sz="1300" dirty="0"/>
              <a:t>PC</a:t>
            </a:r>
            <a:r>
              <a:rPr kumimoji="1" lang="ja-JP" altLang="en-US" sz="1300" dirty="0"/>
              <a:t>やモバイル機器の紛失・盗難は、件数、割合ともに増加傾向にあります。</a:t>
            </a:r>
            <a:endParaRPr kumimoji="1" lang="en-US" altLang="ja-JP" sz="1300" dirty="0"/>
          </a:p>
          <a:p>
            <a:r>
              <a:rPr kumimoji="1" lang="ja-JP" altLang="en-US" sz="1300" dirty="0"/>
              <a:t>記録媒体が小型かつ大容量になり、たくさんの情報を保存して手軽に持ち運べるが故に、紛失等が発生した場合に、個人情報の漏えいなどの事故が起こる可能性も高くなります。</a:t>
            </a:r>
            <a:endParaRPr kumimoji="1" lang="en-US" altLang="ja-JP" sz="1300" dirty="0"/>
          </a:p>
          <a:p>
            <a:endParaRPr kumimoji="1" lang="en-US" altLang="ja-JP" sz="1300" dirty="0"/>
          </a:p>
          <a:p>
            <a:r>
              <a:rPr kumimoji="1" lang="ja-JP" altLang="en-US" sz="1300" dirty="0"/>
              <a:t>誰にでも起こりうる事故として、事故の原因を知り、紛失や盗難の事故に対する意識を高めましょう。</a:t>
            </a:r>
            <a:endParaRPr kumimoji="1" lang="en-US" altLang="ja-JP" sz="1300" dirty="0"/>
          </a:p>
          <a:p>
            <a:endParaRPr kumimoji="1" lang="en-US" altLang="ja-JP" sz="1300" dirty="0"/>
          </a:p>
          <a:p>
            <a:r>
              <a:rPr kumimoji="1" lang="ja-JP" altLang="en-US" sz="1300" dirty="0"/>
              <a:t>★参考（</a:t>
            </a:r>
            <a:r>
              <a:rPr kumimoji="1" lang="en-US" altLang="ja-JP" sz="1300" dirty="0"/>
              <a:t>JIPDEC</a:t>
            </a:r>
            <a:r>
              <a:rPr kumimoji="1" lang="ja-JP" altLang="en-US" sz="1300" dirty="0"/>
              <a:t>公表資料）</a:t>
            </a:r>
            <a:endParaRPr kumimoji="1" lang="en-US" altLang="ja-JP" sz="1300" dirty="0"/>
          </a:p>
          <a:p>
            <a:r>
              <a:rPr kumimoji="1" lang="ja-JP" altLang="en-US" sz="1300" dirty="0"/>
              <a:t>プライバシーマーク制度＞制度案内＞参考情報</a:t>
            </a:r>
            <a:endParaRPr kumimoji="1" lang="en-US" altLang="ja-JP" sz="1300" dirty="0"/>
          </a:p>
          <a:p>
            <a:r>
              <a:rPr kumimoji="1" lang="ja-JP" altLang="en-US" sz="1300" dirty="0"/>
              <a:t>「個人情報の取扱いにおける事故報告集計結果」</a:t>
            </a:r>
            <a:endParaRPr kumimoji="1" lang="en-US" altLang="ja-JP" sz="1300" dirty="0"/>
          </a:p>
          <a:p>
            <a:r>
              <a:rPr kumimoji="1" lang="en-US" altLang="ja-JP" sz="1300" dirty="0"/>
              <a:t>https://privacymark.jp/system/reference/index.html</a:t>
            </a:r>
          </a:p>
          <a:p>
            <a:endParaRPr kumimoji="1" lang="en-US" altLang="ja-JP" sz="1300" dirty="0"/>
          </a:p>
          <a:p>
            <a:endParaRPr kumimoji="1" lang="en-US" altLang="ja-JP" sz="1300" dirty="0"/>
          </a:p>
          <a:p>
            <a:endParaRPr kumimoji="1" lang="en-US" altLang="ja-JP" sz="1300" dirty="0"/>
          </a:p>
          <a:p>
            <a:endParaRPr kumimoji="1" lang="ja-JP" altLang="en-US" dirty="0"/>
          </a:p>
        </p:txBody>
      </p:sp>
      <p:sp>
        <p:nvSpPr>
          <p:cNvPr id="4" name="スライド番号プレースホルダー 3"/>
          <p:cNvSpPr>
            <a:spLocks noGrp="1"/>
          </p:cNvSpPr>
          <p:nvPr>
            <p:ph type="sldNum" sz="quarter" idx="5"/>
          </p:nvPr>
        </p:nvSpPr>
        <p:spPr>
          <a:xfrm>
            <a:off x="4021296" y="9721107"/>
            <a:ext cx="3076363" cy="513507"/>
          </a:xfrm>
          <a:prstGeom prst="rect">
            <a:avLst/>
          </a:prstGeom>
        </p:spPr>
        <p:txBody>
          <a:bodyPr/>
          <a:lstStyle/>
          <a:p>
            <a:pPr algn="r"/>
            <a:fld id="{0A3C37BE-C303-496D-B5CD-85F2937540FC}" type="slidenum">
              <a:rPr lang="en-US" altLang="ja-JP" smtClean="0"/>
              <a:pPr algn="r"/>
              <a:t>8</a:t>
            </a:fld>
            <a:endParaRPr lang="ja-JP" altLang="en-US" dirty="0"/>
          </a:p>
        </p:txBody>
      </p:sp>
      <p:sp>
        <p:nvSpPr>
          <p:cNvPr id="6" name="ヘッダー プレースホルダー 5">
            <a:extLst>
              <a:ext uri="{FF2B5EF4-FFF2-40B4-BE49-F238E27FC236}">
                <a16:creationId xmlns:a16="http://schemas.microsoft.com/office/drawing/2014/main" id="{C8C7D4DB-55F1-4F05-83B4-1BAF1FA64E7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28954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●ここから、今回のテーマ「紛失・盗難を防ごう」について、以下の観点から事故の原因と防止策について考えていきます。</a:t>
            </a:r>
            <a:endParaRPr lang="en-US" altLang="ja-JP" dirty="0"/>
          </a:p>
          <a:p>
            <a:endParaRPr lang="en-US" altLang="ja-JP" dirty="0"/>
          </a:p>
          <a:p>
            <a:pPr marL="171420" indent="-171420" defTabSz="946404">
              <a:buFont typeface="Arial" panose="020B0604020202020204" pitchFamily="34" charset="0"/>
              <a:buChar char="•"/>
              <a:defRPr/>
            </a:pPr>
            <a:r>
              <a:rPr lang="ja-JP" altLang="en-US" dirty="0"/>
              <a:t>事務所内での紛失</a:t>
            </a:r>
            <a:endParaRPr lang="en-US" altLang="ja-JP" dirty="0"/>
          </a:p>
          <a:p>
            <a:pPr marL="171420" indent="-171420">
              <a:buFont typeface="Arial" panose="020B0604020202020204" pitchFamily="34" charset="0"/>
              <a:buChar char="•"/>
            </a:pPr>
            <a:r>
              <a:rPr lang="ja-JP" altLang="en-US" dirty="0"/>
              <a:t>外出先での紛失</a:t>
            </a:r>
            <a:endParaRPr lang="en-US" altLang="ja-JP" dirty="0"/>
          </a:p>
          <a:p>
            <a:pPr marL="171420" indent="-171420">
              <a:buFont typeface="Arial" panose="020B0604020202020204" pitchFamily="34" charset="0"/>
              <a:buChar char="•"/>
            </a:pPr>
            <a:r>
              <a:rPr lang="ja-JP" altLang="en-US" dirty="0"/>
              <a:t>盗難</a:t>
            </a:r>
            <a:endParaRPr lang="en-US" altLang="ja-JP" dirty="0"/>
          </a:p>
          <a:p>
            <a:endParaRPr lang="en-US" altLang="ja-JP" dirty="0"/>
          </a:p>
        </p:txBody>
      </p:sp>
      <p:sp>
        <p:nvSpPr>
          <p:cNvPr id="4" name="スライド番号プレースホルダー 3"/>
          <p:cNvSpPr>
            <a:spLocks noGrp="1"/>
          </p:cNvSpPr>
          <p:nvPr>
            <p:ph type="sldNum" sz="quarter" idx="10"/>
          </p:nvPr>
        </p:nvSpPr>
        <p:spPr>
          <a:xfrm>
            <a:off x="4021296" y="9721107"/>
            <a:ext cx="3076363" cy="513507"/>
          </a:xfrm>
          <a:prstGeom prst="rect">
            <a:avLst/>
          </a:prstGeom>
        </p:spPr>
        <p:txBody>
          <a:bodyPr/>
          <a:lstStyle/>
          <a:p>
            <a:fld id="{0A3C37BE-C303-496D-B5CD-85F2937540FC}" type="slidenum">
              <a:rPr lang="en-US" altLang="ja-JP"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BED0FF11-EB5C-4AD7-9DAC-581B8F214BB3}"/>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AB76C7D1-589A-42EA-A5ED-EC5DEC5DAF36}"/>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40584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5" name="Rectangle 3"/>
          <p:cNvSpPr>
            <a:spLocks noChangeArrowheads="1"/>
          </p:cNvSpPr>
          <p:nvPr/>
        </p:nvSpPr>
        <p:spPr bwMode="hidden">
          <a:xfrm>
            <a:off x="1" y="0"/>
            <a:ext cx="1580443" cy="6858000"/>
          </a:xfrm>
          <a:prstGeom prst="rect">
            <a:avLst/>
          </a:prstGeom>
          <a:gradFill rotWithShape="0">
            <a:gsLst>
              <a:gs pos="0">
                <a:srgbClr val="4E67C8"/>
              </a:gs>
              <a:gs pos="100000">
                <a:schemeClr val="bg1"/>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12" name="正方形/長方形 11">
            <a:extLst>
              <a:ext uri="{FF2B5EF4-FFF2-40B4-BE49-F238E27FC236}">
                <a16:creationId xmlns:a16="http://schemas.microsoft.com/office/drawing/2014/main" id="{2A285952-9EBC-4E80-B850-F9E867CAF712}"/>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11" name="テキスト ボックス 10">
            <a:extLst>
              <a:ext uri="{FF2B5EF4-FFF2-40B4-BE49-F238E27FC236}">
                <a16:creationId xmlns:a16="http://schemas.microsoft.com/office/drawing/2014/main" id="{D2630C8C-A3B8-41D5-90DF-90B07F91E399}"/>
              </a:ext>
            </a:extLst>
          </p:cNvPr>
          <p:cNvSpPr txBox="1"/>
          <p:nvPr/>
        </p:nvSpPr>
        <p:spPr bwMode="auto">
          <a:xfrm>
            <a:off x="3854655" y="4422011"/>
            <a:ext cx="4896544" cy="923330"/>
          </a:xfrm>
          <a:prstGeom prst="rect">
            <a:avLst/>
          </a:prstGeom>
          <a:noFill/>
          <a:ln w="9525">
            <a:noFill/>
            <a:bevel/>
            <a:headEnd/>
            <a:tailEnd/>
          </a:ln>
        </p:spPr>
        <p:txBody>
          <a:bodyPr wrap="square" rIns="0" rtlCol="0">
            <a:spAutoFit/>
          </a:bodyPr>
          <a:lstStyle/>
          <a:p>
            <a:pPr algn="r" eaLnBrk="1" hangingPunct="1"/>
            <a:endParaRPr lang="en-US" altLang="ja-JP" sz="1350" dirty="0">
              <a:latin typeface="HGPｺﾞｼｯｸE" panose="020B0900000000000000" pitchFamily="50" charset="-128"/>
              <a:ea typeface="HGPｺﾞｼｯｸE" panose="020B0900000000000000" pitchFamily="50" charset="-128"/>
            </a:endParaRPr>
          </a:p>
          <a:p>
            <a:pPr algn="r" eaLnBrk="1" hangingPunct="1"/>
            <a:endParaRPr lang="en-US" altLang="ja-JP" sz="1350" dirty="0">
              <a:latin typeface="HGPｺﾞｼｯｸE" panose="020B0900000000000000" pitchFamily="50" charset="-128"/>
              <a:ea typeface="HGPｺﾞｼｯｸE" panose="020B0900000000000000" pitchFamily="50" charset="-128"/>
            </a:endParaRPr>
          </a:p>
          <a:p>
            <a:pPr algn="r" eaLnBrk="1" hangingPunct="1"/>
            <a:endParaRPr lang="en-US" altLang="ja-JP" sz="1350" dirty="0">
              <a:latin typeface="HGPｺﾞｼｯｸE" panose="020B0900000000000000" pitchFamily="50" charset="-128"/>
              <a:ea typeface="HGPｺﾞｼｯｸE" panose="020B0900000000000000" pitchFamily="50" charset="-128"/>
            </a:endParaRPr>
          </a:p>
          <a:p>
            <a:endParaRPr kumimoji="1" lang="ja-JP" altLang="en-US" sz="1350" dirty="0">
              <a:solidFill>
                <a:schemeClr val="tx1"/>
              </a:solidFill>
            </a:endParaRPr>
          </a:p>
        </p:txBody>
      </p:sp>
      <p:sp>
        <p:nvSpPr>
          <p:cNvPr id="6" name="Rectangle 4"/>
          <p:cNvSpPr>
            <a:spLocks noChangeArrowheads="1"/>
          </p:cNvSpPr>
          <p:nvPr/>
        </p:nvSpPr>
        <p:spPr bwMode="hidden">
          <a:xfrm>
            <a:off x="793215" y="2947936"/>
            <a:ext cx="7957984" cy="1357443"/>
          </a:xfrm>
          <a:prstGeom prst="rect">
            <a:avLst/>
          </a:prstGeom>
          <a:solidFill>
            <a:schemeClr val="bg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10" name="Rectangle 3">
            <a:extLst>
              <a:ext uri="{FF2B5EF4-FFF2-40B4-BE49-F238E27FC236}">
                <a16:creationId xmlns:a16="http://schemas.microsoft.com/office/drawing/2014/main" id="{8C2E1A91-89F7-4B62-9E55-3938504C8249}"/>
              </a:ext>
            </a:extLst>
          </p:cNvPr>
          <p:cNvSpPr>
            <a:spLocks noGrp="1" noChangeArrowheads="1"/>
          </p:cNvSpPr>
          <p:nvPr>
            <p:ph type="sldNum" sz="quarter" idx="10"/>
          </p:nvPr>
        </p:nvSpPr>
        <p:spPr>
          <a:xfrm>
            <a:off x="6553200" y="6594234"/>
            <a:ext cx="2133600" cy="2858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8" name="Rectangle 19">
            <a:extLst>
              <a:ext uri="{FF2B5EF4-FFF2-40B4-BE49-F238E27FC236}">
                <a16:creationId xmlns:a16="http://schemas.microsoft.com/office/drawing/2014/main" id="{B20A94D4-69FE-4B16-B679-AFD2BBE82193}"/>
              </a:ext>
            </a:extLst>
          </p:cNvPr>
          <p:cNvSpPr>
            <a:spLocks noGrp="1" noChangeArrowheads="1"/>
          </p:cNvSpPr>
          <p:nvPr>
            <p:ph type="ctrTitle"/>
          </p:nvPr>
        </p:nvSpPr>
        <p:spPr>
          <a:xfrm>
            <a:off x="1242203" y="2947935"/>
            <a:ext cx="7508996" cy="1357443"/>
          </a:xfrm>
        </p:spPr>
        <p:txBody>
          <a:bodyPr/>
          <a:lstStyle>
            <a:lvl1pPr>
              <a:defRPr sz="2769">
                <a:solidFill>
                  <a:srgbClr val="FFFFFF"/>
                </a:solidFill>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338082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8048FC4-FED8-43A7-A62A-D501B65EA101}"/>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2" name="タイトル 1"/>
          <p:cNvSpPr>
            <a:spLocks noGrp="1"/>
          </p:cNvSpPr>
          <p:nvPr>
            <p:ph type="title"/>
          </p:nvPr>
        </p:nvSpPr>
        <p:spPr>
          <a:xfrm>
            <a:off x="180488" y="125457"/>
            <a:ext cx="8784000" cy="595536"/>
          </a:xfrm>
        </p:spPr>
        <p:txBody>
          <a:bodyPr/>
          <a:lstStyle/>
          <a:p>
            <a:r>
              <a:rPr lang="ja-JP" altLang="en-US" dirty="0"/>
              <a:t>マスター タイトルの書式設定</a:t>
            </a:r>
          </a:p>
        </p:txBody>
      </p:sp>
      <p:sp>
        <p:nvSpPr>
          <p:cNvPr id="3" name="コンテンツ プレースホルダ 2"/>
          <p:cNvSpPr>
            <a:spLocks noGrp="1"/>
          </p:cNvSpPr>
          <p:nvPr>
            <p:ph idx="1"/>
          </p:nvPr>
        </p:nvSpPr>
        <p:spPr>
          <a:xfrm>
            <a:off x="284400" y="1080000"/>
            <a:ext cx="8679600" cy="4883968"/>
          </a:xfrm>
        </p:spPr>
        <p:txBody>
          <a:bodyPr/>
          <a:lstStyle>
            <a:lvl1pPr>
              <a:defRPr sz="2400"/>
            </a:lvl1pPr>
            <a:lvl2pPr>
              <a:defRPr sz="2000"/>
            </a:lvl2pPr>
            <a:lvl3pPr>
              <a:defRPr sz="1800"/>
            </a:lvl3pPr>
            <a:lvl4pPr>
              <a:defRPr sz="1400"/>
            </a:lvl4pPr>
            <a:lvl5pPr>
              <a:defRPr sz="14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3"/>
          <p:cNvSpPr>
            <a:spLocks noGrp="1" noChangeArrowheads="1"/>
          </p:cNvSpPr>
          <p:nvPr>
            <p:ph type="sldNum" sz="quarter" idx="10"/>
          </p:nvPr>
        </p:nvSpPr>
        <p:spPr>
          <a:xfrm>
            <a:off x="6553200" y="6642000"/>
            <a:ext cx="2133600" cy="2160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7" name="Rectangle 17">
            <a:extLst>
              <a:ext uri="{FF2B5EF4-FFF2-40B4-BE49-F238E27FC236}">
                <a16:creationId xmlns:a16="http://schemas.microsoft.com/office/drawing/2014/main" id="{13300578-E726-4CAA-B5A5-2BD063F28DBF}"/>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750" b="0">
                <a:solidFill>
                  <a:schemeClr val="tx1"/>
                </a:solidFill>
              </a:defRPr>
            </a:lvl1pPr>
          </a:lstStyle>
          <a:p>
            <a:pPr rtl="0"/>
            <a:endParaRPr lang="ja-JP" altLang="en-US" noProof="0" dirty="0"/>
          </a:p>
        </p:txBody>
      </p:sp>
      <p:sp>
        <p:nvSpPr>
          <p:cNvPr id="5" name="正方形/長方形 4">
            <a:extLst>
              <a:ext uri="{FF2B5EF4-FFF2-40B4-BE49-F238E27FC236}">
                <a16:creationId xmlns:a16="http://schemas.microsoft.com/office/drawing/2014/main" id="{9BDC71FF-8703-4AE4-9301-9783EB9424B5}"/>
              </a:ext>
            </a:extLst>
          </p:cNvPr>
          <p:cNvSpPr/>
          <p:nvPr/>
        </p:nvSpPr>
        <p:spPr bwMode="auto">
          <a:xfrm>
            <a:off x="180488" y="836712"/>
            <a:ext cx="8784000" cy="45720"/>
          </a:xfrm>
          <a:prstGeom prst="rect">
            <a:avLst/>
          </a:prstGeom>
          <a:gradFill flip="none" rotWithShape="1">
            <a:gsLst>
              <a:gs pos="0">
                <a:schemeClr val="bg2"/>
              </a:gs>
              <a:gs pos="35000">
                <a:schemeClr val="accent2">
                  <a:lumMod val="89000"/>
                  <a:lumOff val="11000"/>
                </a:schemeClr>
              </a:gs>
              <a:gs pos="67000">
                <a:schemeClr val="accent2"/>
              </a:gs>
              <a:gs pos="100000">
                <a:schemeClr val="bg2"/>
              </a:gs>
            </a:gsLst>
            <a:path path="circle">
              <a:fillToRect r="100000" b="100000"/>
            </a:path>
            <a:tileRect l="-100000" t="-100000"/>
          </a:gradFill>
          <a:ln w="9525" algn="ctr">
            <a:no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Tree>
    <p:extLst>
      <p:ext uri="{BB962C8B-B14F-4D97-AF65-F5344CB8AC3E}">
        <p14:creationId xmlns:p14="http://schemas.microsoft.com/office/powerpoint/2010/main" val="412066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中見出し">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9EAF317-3CDA-4CF4-9F70-A92E69D16653}"/>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3" name="Rectangle 4">
            <a:extLst>
              <a:ext uri="{FF2B5EF4-FFF2-40B4-BE49-F238E27FC236}">
                <a16:creationId xmlns:a16="http://schemas.microsoft.com/office/drawing/2014/main" id="{0AD1D3B2-2A09-40CF-9B86-93D879294CAE}"/>
              </a:ext>
            </a:extLst>
          </p:cNvPr>
          <p:cNvSpPr>
            <a:spLocks noChangeArrowheads="1"/>
          </p:cNvSpPr>
          <p:nvPr/>
        </p:nvSpPr>
        <p:spPr bwMode="hidden">
          <a:xfrm>
            <a:off x="755577" y="2780930"/>
            <a:ext cx="7957984" cy="2172523"/>
          </a:xfrm>
          <a:prstGeom prst="rect">
            <a:avLst/>
          </a:prstGeom>
          <a:solidFill>
            <a:schemeClr val="bg2">
              <a:lumMod val="75000"/>
            </a:schemeClr>
          </a:solidFill>
          <a:ln w="19050">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4" name="Rectangle 19">
            <a:extLst>
              <a:ext uri="{FF2B5EF4-FFF2-40B4-BE49-F238E27FC236}">
                <a16:creationId xmlns:a16="http://schemas.microsoft.com/office/drawing/2014/main" id="{B46013AB-C4D7-4C65-BA46-D27A1033EBA7}"/>
              </a:ext>
            </a:extLst>
          </p:cNvPr>
          <p:cNvSpPr>
            <a:spLocks noGrp="1" noChangeArrowheads="1"/>
          </p:cNvSpPr>
          <p:nvPr>
            <p:ph type="ctrTitle"/>
          </p:nvPr>
        </p:nvSpPr>
        <p:spPr>
          <a:xfrm>
            <a:off x="1341120" y="3400145"/>
            <a:ext cx="6586384" cy="870990"/>
          </a:xfrm>
        </p:spPr>
        <p:txBody>
          <a:bodyPr/>
          <a:lstStyle>
            <a:lvl1pPr>
              <a:defRPr sz="2769">
                <a:solidFill>
                  <a:srgbClr val="FFFFFF"/>
                </a:solidFill>
              </a:defRPr>
            </a:lvl1pPr>
          </a:lstStyle>
          <a:p>
            <a:r>
              <a:rPr lang="ja-JP" altLang="en-US"/>
              <a:t>マスター タイトルの書式設定</a:t>
            </a:r>
            <a:endParaRPr lang="ja-JP" altLang="en-US" dirty="0"/>
          </a:p>
        </p:txBody>
      </p:sp>
      <p:sp>
        <p:nvSpPr>
          <p:cNvPr id="7" name="Rectangle 3">
            <a:extLst>
              <a:ext uri="{FF2B5EF4-FFF2-40B4-BE49-F238E27FC236}">
                <a16:creationId xmlns:a16="http://schemas.microsoft.com/office/drawing/2014/main" id="{2CDCF3FD-34A8-4EA8-AD96-727B84A3D564}"/>
              </a:ext>
            </a:extLst>
          </p:cNvPr>
          <p:cNvSpPr>
            <a:spLocks noGrp="1" noChangeArrowheads="1"/>
          </p:cNvSpPr>
          <p:nvPr>
            <p:ph type="sldNum" sz="quarter" idx="10"/>
          </p:nvPr>
        </p:nvSpPr>
        <p:spPr>
          <a:xfrm>
            <a:off x="6553200" y="6642000"/>
            <a:ext cx="2133600" cy="2160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10" name="Rectangle 17">
            <a:extLst>
              <a:ext uri="{FF2B5EF4-FFF2-40B4-BE49-F238E27FC236}">
                <a16:creationId xmlns:a16="http://schemas.microsoft.com/office/drawing/2014/main" id="{D4837A6E-F309-414F-B0DC-080D5AE48355}"/>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750" b="0">
                <a:solidFill>
                  <a:schemeClr val="tx1"/>
                </a:solidFill>
              </a:defRPr>
            </a:lvl1pPr>
          </a:lstStyle>
          <a:p>
            <a:pPr rtl="0"/>
            <a:endParaRPr lang="ja-JP" altLang="en-US" noProof="0" dirty="0"/>
          </a:p>
        </p:txBody>
      </p:sp>
    </p:spTree>
    <p:extLst>
      <p:ext uri="{BB962C8B-B14F-4D97-AF65-F5344CB8AC3E}">
        <p14:creationId xmlns:p14="http://schemas.microsoft.com/office/powerpoint/2010/main" val="261716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中見出し">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9EAF317-3CDA-4CF4-9F70-A92E69D16653}"/>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3" name="Rectangle 4">
            <a:extLst>
              <a:ext uri="{FF2B5EF4-FFF2-40B4-BE49-F238E27FC236}">
                <a16:creationId xmlns:a16="http://schemas.microsoft.com/office/drawing/2014/main" id="{0AD1D3B2-2A09-40CF-9B86-93D879294CAE}"/>
              </a:ext>
            </a:extLst>
          </p:cNvPr>
          <p:cNvSpPr>
            <a:spLocks noChangeArrowheads="1"/>
          </p:cNvSpPr>
          <p:nvPr/>
        </p:nvSpPr>
        <p:spPr bwMode="hidden">
          <a:xfrm>
            <a:off x="755577" y="4043682"/>
            <a:ext cx="7957984" cy="83426"/>
          </a:xfrm>
          <a:prstGeom prst="rect">
            <a:avLst/>
          </a:prstGeom>
          <a:solidFill>
            <a:schemeClr val="bg2">
              <a:lumMod val="75000"/>
            </a:schemeClr>
          </a:solidFill>
          <a:ln w="19050">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4" name="Rectangle 19">
            <a:extLst>
              <a:ext uri="{FF2B5EF4-FFF2-40B4-BE49-F238E27FC236}">
                <a16:creationId xmlns:a16="http://schemas.microsoft.com/office/drawing/2014/main" id="{B46013AB-C4D7-4C65-BA46-D27A1033EBA7}"/>
              </a:ext>
            </a:extLst>
          </p:cNvPr>
          <p:cNvSpPr>
            <a:spLocks noGrp="1" noChangeArrowheads="1"/>
          </p:cNvSpPr>
          <p:nvPr>
            <p:ph type="ctrTitle"/>
          </p:nvPr>
        </p:nvSpPr>
        <p:spPr>
          <a:xfrm>
            <a:off x="1327573" y="3238711"/>
            <a:ext cx="7385988" cy="799255"/>
          </a:xfrm>
        </p:spPr>
        <p:txBody>
          <a:bodyPr/>
          <a:lstStyle>
            <a:lvl1pPr>
              <a:defRPr sz="2769" baseline="0">
                <a:solidFill>
                  <a:schemeClr val="tx1"/>
                </a:solidFill>
              </a:defRPr>
            </a:lvl1pPr>
          </a:lstStyle>
          <a:p>
            <a:r>
              <a:rPr lang="ja-JP" altLang="en-US" dirty="0"/>
              <a:t>マスター タイトルの書式設定</a:t>
            </a:r>
          </a:p>
        </p:txBody>
      </p:sp>
      <p:sp>
        <p:nvSpPr>
          <p:cNvPr id="7" name="Rectangle 3">
            <a:extLst>
              <a:ext uri="{FF2B5EF4-FFF2-40B4-BE49-F238E27FC236}">
                <a16:creationId xmlns:a16="http://schemas.microsoft.com/office/drawing/2014/main" id="{2CDCF3FD-34A8-4EA8-AD96-727B84A3D564}"/>
              </a:ext>
            </a:extLst>
          </p:cNvPr>
          <p:cNvSpPr>
            <a:spLocks noGrp="1" noChangeArrowheads="1"/>
          </p:cNvSpPr>
          <p:nvPr>
            <p:ph type="sldNum" sz="quarter" idx="10"/>
          </p:nvPr>
        </p:nvSpPr>
        <p:spPr>
          <a:xfrm>
            <a:off x="6553200" y="6642000"/>
            <a:ext cx="2133600" cy="2160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2" name="正方形/長方形 1">
            <a:extLst>
              <a:ext uri="{FF2B5EF4-FFF2-40B4-BE49-F238E27FC236}">
                <a16:creationId xmlns:a16="http://schemas.microsoft.com/office/drawing/2014/main" id="{4B6130F5-98B1-42C5-BB85-692CE1BB4679}"/>
              </a:ext>
            </a:extLst>
          </p:cNvPr>
          <p:cNvSpPr/>
          <p:nvPr userDrawn="1"/>
        </p:nvSpPr>
        <p:spPr bwMode="auto">
          <a:xfrm>
            <a:off x="759387" y="3238712"/>
            <a:ext cx="240103" cy="799255"/>
          </a:xfrm>
          <a:prstGeom prst="rect">
            <a:avLst/>
          </a:prstGeom>
          <a:solidFill>
            <a:schemeClr val="accent1"/>
          </a:solidFill>
          <a:ln w="9525" algn="ctr">
            <a:solidFill>
              <a:schemeClr val="accent1"/>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0" name="Rectangle 17">
            <a:extLst>
              <a:ext uri="{FF2B5EF4-FFF2-40B4-BE49-F238E27FC236}">
                <a16:creationId xmlns:a16="http://schemas.microsoft.com/office/drawing/2014/main" id="{479EBABB-92A8-4D51-BED8-120089B2DFAA}"/>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750" b="0">
                <a:solidFill>
                  <a:schemeClr val="tx1"/>
                </a:solidFill>
              </a:defRPr>
            </a:lvl1pPr>
          </a:lstStyle>
          <a:p>
            <a:pPr rtl="0"/>
            <a:endParaRPr lang="ja-JP" altLang="en-US" noProof="0" dirty="0"/>
          </a:p>
        </p:txBody>
      </p:sp>
    </p:spTree>
    <p:extLst>
      <p:ext uri="{BB962C8B-B14F-4D97-AF65-F5344CB8AC3E}">
        <p14:creationId xmlns:p14="http://schemas.microsoft.com/office/powerpoint/2010/main" val="1799052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17">
            <a:extLst>
              <a:ext uri="{FF2B5EF4-FFF2-40B4-BE49-F238E27FC236}">
                <a16:creationId xmlns:a16="http://schemas.microsoft.com/office/drawing/2014/main" id="{0C4E14B5-80B4-4796-8AF1-732948A545EA}"/>
              </a:ext>
            </a:extLst>
          </p:cNvPr>
          <p:cNvSpPr>
            <a:spLocks noGrp="1" noChangeArrowheads="1"/>
          </p:cNvSpPr>
          <p:nvPr>
            <p:ph type="ftr" sz="quarter" idx="3"/>
          </p:nvPr>
        </p:nvSpPr>
        <p:spPr>
          <a:xfrm>
            <a:off x="2914096" y="6627285"/>
            <a:ext cx="3530112" cy="230715"/>
          </a:xfrm>
          <a:prstGeom prst="rect">
            <a:avLst/>
          </a:prstGeom>
        </p:spPr>
        <p:txBody>
          <a:bodyPr/>
          <a:lstStyle>
            <a:lvl1pPr>
              <a:spcBef>
                <a:spcPct val="0"/>
              </a:spcBef>
              <a:defRPr kumimoji="1" sz="750" b="0">
                <a:solidFill>
                  <a:schemeClr val="tx1"/>
                </a:solidFill>
              </a:defRPr>
            </a:lvl1pPr>
          </a:lstStyle>
          <a:p>
            <a:endParaRPr lang="ja-JP" altLang="en-US" noProof="0" dirty="0"/>
          </a:p>
        </p:txBody>
      </p:sp>
    </p:spTree>
    <p:extLst>
      <p:ext uri="{BB962C8B-B14F-4D97-AF65-F5344CB8AC3E}">
        <p14:creationId xmlns:p14="http://schemas.microsoft.com/office/powerpoint/2010/main" val="68465591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kumimoji="1" sz="3047">
          <a:solidFill>
            <a:schemeClr val="tx1"/>
          </a:solidFill>
          <a:latin typeface="+mj-lt"/>
          <a:ea typeface="+mj-ea"/>
          <a:cs typeface="+mj-cs"/>
        </a:defRPr>
      </a:lvl1pPr>
      <a:lvl2pPr algn="l" rtl="0" eaLnBrk="1" fontAlgn="base" hangingPunct="1">
        <a:spcBef>
          <a:spcPct val="0"/>
        </a:spcBef>
        <a:spcAft>
          <a:spcPct val="0"/>
        </a:spcAft>
        <a:defRPr kumimoji="1" sz="3047">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3047">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3047">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3047">
          <a:solidFill>
            <a:schemeClr val="tx1"/>
          </a:solidFill>
          <a:latin typeface="Arial" charset="0"/>
          <a:ea typeface="ＭＳ Ｐゴシック" pitchFamily="50" charset="-128"/>
        </a:defRPr>
      </a:lvl5pPr>
      <a:lvl6pPr marL="316531" algn="l" rtl="0" eaLnBrk="1" fontAlgn="base" hangingPunct="1">
        <a:spcBef>
          <a:spcPct val="0"/>
        </a:spcBef>
        <a:spcAft>
          <a:spcPct val="0"/>
        </a:spcAft>
        <a:defRPr kumimoji="1" sz="3047">
          <a:solidFill>
            <a:schemeClr val="tx1"/>
          </a:solidFill>
          <a:latin typeface="Arial" charset="0"/>
          <a:ea typeface="ＭＳ Ｐゴシック" pitchFamily="50" charset="-128"/>
        </a:defRPr>
      </a:lvl6pPr>
      <a:lvl7pPr marL="633062" algn="l" rtl="0" eaLnBrk="1" fontAlgn="base" hangingPunct="1">
        <a:spcBef>
          <a:spcPct val="0"/>
        </a:spcBef>
        <a:spcAft>
          <a:spcPct val="0"/>
        </a:spcAft>
        <a:defRPr kumimoji="1" sz="3047">
          <a:solidFill>
            <a:schemeClr val="tx1"/>
          </a:solidFill>
          <a:latin typeface="Arial" charset="0"/>
          <a:ea typeface="ＭＳ Ｐゴシック" pitchFamily="50" charset="-128"/>
        </a:defRPr>
      </a:lvl7pPr>
      <a:lvl8pPr marL="949593" algn="l" rtl="0" eaLnBrk="1" fontAlgn="base" hangingPunct="1">
        <a:spcBef>
          <a:spcPct val="0"/>
        </a:spcBef>
        <a:spcAft>
          <a:spcPct val="0"/>
        </a:spcAft>
        <a:defRPr kumimoji="1" sz="3047">
          <a:solidFill>
            <a:schemeClr val="tx1"/>
          </a:solidFill>
          <a:latin typeface="Arial" charset="0"/>
          <a:ea typeface="ＭＳ Ｐゴシック" pitchFamily="50" charset="-128"/>
        </a:defRPr>
      </a:lvl8pPr>
      <a:lvl9pPr marL="1266124" algn="l" rtl="0" eaLnBrk="1" fontAlgn="base" hangingPunct="1">
        <a:spcBef>
          <a:spcPct val="0"/>
        </a:spcBef>
        <a:spcAft>
          <a:spcPct val="0"/>
        </a:spcAft>
        <a:defRPr kumimoji="1" sz="3047">
          <a:solidFill>
            <a:schemeClr val="tx1"/>
          </a:solidFill>
          <a:latin typeface="Arial" charset="0"/>
          <a:ea typeface="ＭＳ Ｐゴシック" pitchFamily="50" charset="-128"/>
        </a:defRPr>
      </a:lvl9pPr>
    </p:titleStyle>
    <p:bodyStyle>
      <a:lvl1pPr marL="237398" indent="-237398" algn="l" rtl="0" eaLnBrk="1" fontAlgn="base" hangingPunct="1">
        <a:spcBef>
          <a:spcPct val="20000"/>
        </a:spcBef>
        <a:spcAft>
          <a:spcPct val="0"/>
        </a:spcAft>
        <a:buClr>
          <a:schemeClr val="bg2"/>
        </a:buClr>
        <a:buSzPct val="75000"/>
        <a:buFont typeface="Wingdings" pitchFamily="2" charset="2"/>
        <a:buChar char="n"/>
        <a:defRPr kumimoji="1" sz="2216">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buClr>
        <a:buSzPct val="80000"/>
        <a:buFont typeface="Wingdings" pitchFamily="2" charset="2"/>
        <a:buChar char="¨"/>
        <a:defRPr kumimoji="1" sz="1939">
          <a:solidFill>
            <a:schemeClr val="tx1"/>
          </a:solidFill>
          <a:latin typeface="+mn-lt"/>
          <a:ea typeface="+mn-ea"/>
        </a:defRPr>
      </a:lvl2pPr>
      <a:lvl3pPr marL="791327" indent="-158266" algn="l" rtl="0" eaLnBrk="1" fontAlgn="base" hangingPunct="1">
        <a:spcBef>
          <a:spcPct val="20000"/>
        </a:spcBef>
        <a:spcAft>
          <a:spcPct val="0"/>
        </a:spcAft>
        <a:buClr>
          <a:schemeClr val="bg2"/>
        </a:buClr>
        <a:buSzPct val="65000"/>
        <a:buFont typeface="Wingdings" pitchFamily="2" charset="2"/>
        <a:buChar char="n"/>
        <a:defRPr kumimoji="1" sz="1661">
          <a:solidFill>
            <a:schemeClr val="tx1"/>
          </a:solidFill>
          <a:latin typeface="+mn-lt"/>
          <a:ea typeface="+mn-ea"/>
        </a:defRPr>
      </a:lvl3pPr>
      <a:lvl4pPr marL="1107859" indent="-158266" algn="l" rtl="0" eaLnBrk="1" fontAlgn="base" hangingPunct="1">
        <a:spcBef>
          <a:spcPct val="20000"/>
        </a:spcBef>
        <a:spcAft>
          <a:spcPct val="0"/>
        </a:spcAft>
        <a:buClr>
          <a:schemeClr val="accent2"/>
        </a:buClr>
        <a:buSzPct val="70000"/>
        <a:buFont typeface="Wingdings" pitchFamily="2" charset="2"/>
        <a:buChar char="¨"/>
        <a:defRPr kumimoji="1" sz="1385">
          <a:solidFill>
            <a:schemeClr val="tx1"/>
          </a:solidFill>
          <a:latin typeface="+mn-lt"/>
          <a:ea typeface="+mn-ea"/>
        </a:defRPr>
      </a:lvl4pPr>
      <a:lvl5pPr marL="142439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5pPr>
      <a:lvl6pPr marL="174092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6pPr>
      <a:lvl7pPr marL="2057452"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7pPr>
      <a:lvl8pPr marL="237398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8pPr>
      <a:lvl9pPr marL="269051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9pPr>
    </p:bodyStyle>
    <p:otherStyle>
      <a:defPPr>
        <a:defRPr lang="ja-JP"/>
      </a:defPPr>
      <a:lvl1pPr marL="0" algn="l" defTabSz="633062" rtl="0" eaLnBrk="1" latinLnBrk="0" hangingPunct="1">
        <a:defRPr kumimoji="1" sz="1247" kern="1200">
          <a:solidFill>
            <a:schemeClr val="tx1"/>
          </a:solidFill>
          <a:latin typeface="+mn-lt"/>
          <a:ea typeface="+mn-ea"/>
          <a:cs typeface="+mn-cs"/>
        </a:defRPr>
      </a:lvl1pPr>
      <a:lvl2pPr marL="316531" algn="l" defTabSz="633062" rtl="0" eaLnBrk="1" latinLnBrk="0" hangingPunct="1">
        <a:defRPr kumimoji="1" sz="1247" kern="1200">
          <a:solidFill>
            <a:schemeClr val="tx1"/>
          </a:solidFill>
          <a:latin typeface="+mn-lt"/>
          <a:ea typeface="+mn-ea"/>
          <a:cs typeface="+mn-cs"/>
        </a:defRPr>
      </a:lvl2pPr>
      <a:lvl3pPr marL="633062" algn="l" defTabSz="633062" rtl="0" eaLnBrk="1" latinLnBrk="0" hangingPunct="1">
        <a:defRPr kumimoji="1" sz="1247" kern="1200">
          <a:solidFill>
            <a:schemeClr val="tx1"/>
          </a:solidFill>
          <a:latin typeface="+mn-lt"/>
          <a:ea typeface="+mn-ea"/>
          <a:cs typeface="+mn-cs"/>
        </a:defRPr>
      </a:lvl3pPr>
      <a:lvl4pPr marL="949593" algn="l" defTabSz="633062" rtl="0" eaLnBrk="1" latinLnBrk="0" hangingPunct="1">
        <a:defRPr kumimoji="1" sz="1247" kern="1200">
          <a:solidFill>
            <a:schemeClr val="tx1"/>
          </a:solidFill>
          <a:latin typeface="+mn-lt"/>
          <a:ea typeface="+mn-ea"/>
          <a:cs typeface="+mn-cs"/>
        </a:defRPr>
      </a:lvl4pPr>
      <a:lvl5pPr marL="1266124" algn="l" defTabSz="633062" rtl="0" eaLnBrk="1" latinLnBrk="0" hangingPunct="1">
        <a:defRPr kumimoji="1" sz="1247" kern="1200">
          <a:solidFill>
            <a:schemeClr val="tx1"/>
          </a:solidFill>
          <a:latin typeface="+mn-lt"/>
          <a:ea typeface="+mn-ea"/>
          <a:cs typeface="+mn-cs"/>
        </a:defRPr>
      </a:lvl5pPr>
      <a:lvl6pPr marL="1582655" algn="l" defTabSz="633062" rtl="0" eaLnBrk="1" latinLnBrk="0" hangingPunct="1">
        <a:defRPr kumimoji="1" sz="1247" kern="1200">
          <a:solidFill>
            <a:schemeClr val="tx1"/>
          </a:solidFill>
          <a:latin typeface="+mn-lt"/>
          <a:ea typeface="+mn-ea"/>
          <a:cs typeface="+mn-cs"/>
        </a:defRPr>
      </a:lvl6pPr>
      <a:lvl7pPr marL="1899186" algn="l" defTabSz="633062" rtl="0" eaLnBrk="1" latinLnBrk="0" hangingPunct="1">
        <a:defRPr kumimoji="1" sz="1247" kern="1200">
          <a:solidFill>
            <a:schemeClr val="tx1"/>
          </a:solidFill>
          <a:latin typeface="+mn-lt"/>
          <a:ea typeface="+mn-ea"/>
          <a:cs typeface="+mn-cs"/>
        </a:defRPr>
      </a:lvl7pPr>
      <a:lvl8pPr marL="2215717" algn="l" defTabSz="633062" rtl="0" eaLnBrk="1" latinLnBrk="0" hangingPunct="1">
        <a:defRPr kumimoji="1" sz="1247" kern="1200">
          <a:solidFill>
            <a:schemeClr val="tx1"/>
          </a:solidFill>
          <a:latin typeface="+mn-lt"/>
          <a:ea typeface="+mn-ea"/>
          <a:cs typeface="+mn-cs"/>
        </a:defRPr>
      </a:lvl8pPr>
      <a:lvl9pPr marL="2532248" algn="l" defTabSz="633062"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1.png"/><Relationship Id="rId17" Type="http://schemas.openxmlformats.org/officeDocument/2006/relationships/image" Target="../media/image8.svg"/><Relationship Id="rId2" Type="http://schemas.openxmlformats.org/officeDocument/2006/relationships/notesSlide" Target="../notesSlides/notesSlide11.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0.svg"/><Relationship Id="rId5" Type="http://schemas.openxmlformats.org/officeDocument/2006/relationships/diagramQuickStyle" Target="../diagrams/quickStyle1.xml"/><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8.sv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5.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soumu.go.jp/main_sosiki/cybersecurity/kokumin/business/business_staff_11.html" TargetMode="External"/><Relationship Id="rId3" Type="http://schemas.openxmlformats.org/officeDocument/2006/relationships/hyperlink" Target="https://privacymark.jp/" TargetMode="External"/><Relationship Id="rId7" Type="http://schemas.openxmlformats.org/officeDocument/2006/relationships/hyperlink" Target="https://www.ipa.go.jp/security/measures/index.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ipa.go.jp/" TargetMode="External"/><Relationship Id="rId5" Type="http://schemas.openxmlformats.org/officeDocument/2006/relationships/hyperlink" Target="https://privacymark.jp/system/accident/index.html" TargetMode="External"/><Relationship Id="rId4" Type="http://schemas.openxmlformats.org/officeDocument/2006/relationships/hyperlink" Target="https://privacymark.jp/system/reference/index.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E5598CD-B0B8-429E-B767-B741BF4DCC9D}"/>
              </a:ext>
            </a:extLst>
          </p:cNvPr>
          <p:cNvSpPr>
            <a:spLocks noGrp="1"/>
          </p:cNvSpPr>
          <p:nvPr>
            <p:ph type="ctrTitle"/>
          </p:nvPr>
        </p:nvSpPr>
        <p:spPr/>
        <p:txBody>
          <a:bodyPr/>
          <a:lstStyle/>
          <a:p>
            <a:r>
              <a:rPr lang="ja-JP" altLang="en-US" dirty="0">
                <a:latin typeface="Meiryo UI" panose="020B0604030504040204" pitchFamily="50" charset="-128"/>
                <a:ea typeface="Meiryo UI" panose="020B0604030504040204" pitchFamily="50" charset="-128"/>
              </a:rPr>
              <a:t>個人情報の取扱いに関する事故を起こさないために</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紛失・盗難を防ごう</a:t>
            </a:r>
            <a:r>
              <a:rPr lang="en-US" altLang="ja-JP" dirty="0">
                <a:latin typeface="Meiryo UI" panose="020B0604030504040204" pitchFamily="50" charset="-128"/>
                <a:ea typeface="Meiryo UI" panose="020B0604030504040204" pitchFamily="50" charset="-128"/>
              </a:rPr>
              <a:t>】</a:t>
            </a:r>
            <a:br>
              <a:rPr lang="ja-JP" altLang="en-US" sz="1800" u="sng" dirty="0">
                <a:latin typeface="Meiryo UI" panose="020B0604030504040204" pitchFamily="50" charset="-128"/>
                <a:ea typeface="Meiryo UI" panose="020B0604030504040204" pitchFamily="50" charset="-128"/>
              </a:rPr>
            </a:br>
            <a:endParaRPr kumimoji="1" lang="ja-JP" altLang="en-US" u="sng" dirty="0"/>
          </a:p>
        </p:txBody>
      </p:sp>
    </p:spTree>
    <p:extLst>
      <p:ext uri="{BB962C8B-B14F-4D97-AF65-F5344CB8AC3E}">
        <p14:creationId xmlns:p14="http://schemas.microsoft.com/office/powerpoint/2010/main" val="149706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5E13892-344F-4E3F-B139-BD5BEE2DB229}"/>
              </a:ext>
            </a:extLst>
          </p:cNvPr>
          <p:cNvSpPr>
            <a:spLocks noGrp="1"/>
          </p:cNvSpPr>
          <p:nvPr>
            <p:ph type="ctrTitle"/>
          </p:nvPr>
        </p:nvSpPr>
        <p:spPr/>
        <p:txBody>
          <a:bodyPr/>
          <a:lstStyle/>
          <a:p>
            <a:r>
              <a:rPr kumimoji="1" lang="ja-JP" altLang="en-US" dirty="0"/>
              <a:t>事故パターンのご紹介</a:t>
            </a:r>
          </a:p>
        </p:txBody>
      </p:sp>
      <p:sp>
        <p:nvSpPr>
          <p:cNvPr id="4" name="スライド番号プレースホルダー 3">
            <a:extLst>
              <a:ext uri="{FF2B5EF4-FFF2-40B4-BE49-F238E27FC236}">
                <a16:creationId xmlns:a16="http://schemas.microsoft.com/office/drawing/2014/main" id="{4AFA8996-8264-4C6D-BF9D-4C9F8B2A3E89}"/>
              </a:ext>
            </a:extLst>
          </p:cNvPr>
          <p:cNvSpPr>
            <a:spLocks noGrp="1"/>
          </p:cNvSpPr>
          <p:nvPr>
            <p:ph type="sldNum" sz="quarter" idx="10"/>
          </p:nvPr>
        </p:nvSpPr>
        <p:spPr/>
        <p:txBody>
          <a:bodyPr/>
          <a:lstStyle/>
          <a:p>
            <a:pPr algn="r"/>
            <a:fld id="{0FF54DE5-C571-48E8-A5BC-B369434E2F44}" type="slidenum">
              <a:rPr lang="en-US" altLang="ja-JP" smtClean="0"/>
              <a:pPr algn="r"/>
              <a:t>10</a:t>
            </a:fld>
            <a:endParaRPr lang="ja-JP" altLang="en-US" dirty="0"/>
          </a:p>
        </p:txBody>
      </p:sp>
    </p:spTree>
    <p:extLst>
      <p:ext uri="{BB962C8B-B14F-4D97-AF65-F5344CB8AC3E}">
        <p14:creationId xmlns:p14="http://schemas.microsoft.com/office/powerpoint/2010/main" val="173030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CDB3F34-5E00-498C-B29C-B0AB1AAB1ACE}"/>
              </a:ext>
            </a:extLst>
          </p:cNvPr>
          <p:cNvSpPr>
            <a:spLocks noGrp="1"/>
          </p:cNvSpPr>
          <p:nvPr>
            <p:ph type="title"/>
          </p:nvPr>
        </p:nvSpPr>
        <p:spPr/>
        <p:txBody>
          <a:bodyPr/>
          <a:lstStyle/>
          <a:p>
            <a:r>
              <a:rPr lang="ja-JP" altLang="en-US" dirty="0"/>
              <a:t>事故パターンの例</a:t>
            </a:r>
          </a:p>
        </p:txBody>
      </p:sp>
      <p:graphicFrame>
        <p:nvGraphicFramePr>
          <p:cNvPr id="8" name="コンテンツ プレースホルダー 7">
            <a:extLst>
              <a:ext uri="{FF2B5EF4-FFF2-40B4-BE49-F238E27FC236}">
                <a16:creationId xmlns:a16="http://schemas.microsoft.com/office/drawing/2014/main" id="{E8130CAE-5FF7-46F6-BA4E-CB55E75D6398}"/>
              </a:ext>
            </a:extLst>
          </p:cNvPr>
          <p:cNvGraphicFramePr>
            <a:graphicFrameLocks noGrp="1"/>
          </p:cNvGraphicFramePr>
          <p:nvPr>
            <p:ph idx="1"/>
            <p:extLst>
              <p:ext uri="{D42A27DB-BD31-4B8C-83A1-F6EECF244321}">
                <p14:modId xmlns:p14="http://schemas.microsoft.com/office/powerpoint/2010/main" val="467658418"/>
              </p:ext>
            </p:extLst>
          </p:nvPr>
        </p:nvGraphicFramePr>
        <p:xfrm>
          <a:off x="284163" y="1079500"/>
          <a:ext cx="86804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a:extLst>
              <a:ext uri="{FF2B5EF4-FFF2-40B4-BE49-F238E27FC236}">
                <a16:creationId xmlns:a16="http://schemas.microsoft.com/office/drawing/2014/main" id="{A86AD414-8AD5-408E-807E-E69530643DC3}"/>
              </a:ext>
            </a:extLst>
          </p:cNvPr>
          <p:cNvSpPr>
            <a:spLocks noGrp="1"/>
          </p:cNvSpPr>
          <p:nvPr>
            <p:ph type="sldNum" sz="quarter" idx="10"/>
          </p:nvPr>
        </p:nvSpPr>
        <p:spPr/>
        <p:txBody>
          <a:bodyPr/>
          <a:lstStyle/>
          <a:p>
            <a:fld id="{0FF54DE5-C571-48E8-A5BC-B369434E2F44}" type="slidenum">
              <a:rPr lang="en-US" altLang="ja-JP" smtClean="0"/>
              <a:pPr/>
              <a:t>11</a:t>
            </a:fld>
            <a:endParaRPr lang="ja-JP" altLang="en-US" dirty="0"/>
          </a:p>
        </p:txBody>
      </p:sp>
      <p:pic>
        <p:nvPicPr>
          <p:cNvPr id="9" name="グラフィックス 8">
            <a:extLst>
              <a:ext uri="{FF2B5EF4-FFF2-40B4-BE49-F238E27FC236}">
                <a16:creationId xmlns:a16="http://schemas.microsoft.com/office/drawing/2014/main" id="{448F8BB1-0FB6-6F8B-B3C1-DD981B04B0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63688" y="5059917"/>
            <a:ext cx="1240070" cy="1411317"/>
          </a:xfrm>
          <a:prstGeom prst="rect">
            <a:avLst/>
          </a:prstGeom>
          <a:effectLst/>
        </p:spPr>
      </p:pic>
      <p:pic>
        <p:nvPicPr>
          <p:cNvPr id="10" name="グラフィックス 9">
            <a:extLst>
              <a:ext uri="{FF2B5EF4-FFF2-40B4-BE49-F238E27FC236}">
                <a16:creationId xmlns:a16="http://schemas.microsoft.com/office/drawing/2014/main" id="{4D73A02B-1B4F-F78A-F0A5-4D60F47491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57187" y="5061917"/>
            <a:ext cx="1388738" cy="1404000"/>
          </a:xfrm>
          <a:prstGeom prst="rect">
            <a:avLst/>
          </a:prstGeom>
        </p:spPr>
      </p:pic>
      <p:pic>
        <p:nvPicPr>
          <p:cNvPr id="11" name="グラフィックス 10">
            <a:extLst>
              <a:ext uri="{FF2B5EF4-FFF2-40B4-BE49-F238E27FC236}">
                <a16:creationId xmlns:a16="http://schemas.microsoft.com/office/drawing/2014/main" id="{16F0A707-77C0-FEFA-1035-27FEF602266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44725" y="5156199"/>
            <a:ext cx="176332" cy="339405"/>
          </a:xfrm>
          <a:prstGeom prst="rect">
            <a:avLst/>
          </a:prstGeom>
        </p:spPr>
      </p:pic>
      <p:pic>
        <p:nvPicPr>
          <p:cNvPr id="14" name="グラフィックス 13">
            <a:extLst>
              <a:ext uri="{FF2B5EF4-FFF2-40B4-BE49-F238E27FC236}">
                <a16:creationId xmlns:a16="http://schemas.microsoft.com/office/drawing/2014/main" id="{C8F9BAC8-4A1D-8DBF-F8E5-E63F02DD56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16676" y="5207030"/>
            <a:ext cx="2265254" cy="1258887"/>
          </a:xfrm>
          <a:prstGeom prst="rect">
            <a:avLst/>
          </a:prstGeom>
        </p:spPr>
      </p:pic>
      <p:grpSp>
        <p:nvGrpSpPr>
          <p:cNvPr id="17" name="グループ化 16">
            <a:extLst>
              <a:ext uri="{FF2B5EF4-FFF2-40B4-BE49-F238E27FC236}">
                <a16:creationId xmlns:a16="http://schemas.microsoft.com/office/drawing/2014/main" id="{4F7DEE22-6D1C-2C4D-2063-6EA34EB22A07}"/>
              </a:ext>
            </a:extLst>
          </p:cNvPr>
          <p:cNvGrpSpPr>
            <a:grpSpLocks noChangeAspect="1"/>
          </p:cNvGrpSpPr>
          <p:nvPr/>
        </p:nvGrpSpPr>
        <p:grpSpPr>
          <a:xfrm>
            <a:off x="1070230" y="5776999"/>
            <a:ext cx="694097" cy="694235"/>
            <a:chOff x="7020272" y="3572954"/>
            <a:chExt cx="720000" cy="720142"/>
          </a:xfrm>
          <a:solidFill>
            <a:srgbClr val="276E99"/>
          </a:solidFill>
        </p:grpSpPr>
        <p:grpSp>
          <p:nvGrpSpPr>
            <p:cNvPr id="18" name="グラフィックス 1">
              <a:extLst>
                <a:ext uri="{FF2B5EF4-FFF2-40B4-BE49-F238E27FC236}">
                  <a16:creationId xmlns:a16="http://schemas.microsoft.com/office/drawing/2014/main" id="{FD933D3A-0089-09FA-5889-F999F4F2CAB6}"/>
                </a:ext>
              </a:extLst>
            </p:cNvPr>
            <p:cNvGrpSpPr>
              <a:grpSpLocks noChangeAspect="1"/>
            </p:cNvGrpSpPr>
            <p:nvPr/>
          </p:nvGrpSpPr>
          <p:grpSpPr>
            <a:xfrm>
              <a:off x="7020272" y="3572954"/>
              <a:ext cx="720000" cy="720142"/>
              <a:chOff x="10332434" y="-1467544"/>
              <a:chExt cx="476156" cy="476250"/>
            </a:xfrm>
            <a:grpFill/>
          </p:grpSpPr>
          <p:sp>
            <p:nvSpPr>
              <p:cNvPr id="22" name="フリーフォーム: 図形 21">
                <a:extLst>
                  <a:ext uri="{FF2B5EF4-FFF2-40B4-BE49-F238E27FC236}">
                    <a16:creationId xmlns:a16="http://schemas.microsoft.com/office/drawing/2014/main" id="{FA59A151-7808-4C74-A82E-8EC303C9E470}"/>
                  </a:ext>
                </a:extLst>
              </p:cNvPr>
              <p:cNvSpPr/>
              <p:nvPr/>
            </p:nvSpPr>
            <p:spPr>
              <a:xfrm>
                <a:off x="10332434" y="-1467544"/>
                <a:ext cx="476156" cy="476250"/>
              </a:xfrm>
              <a:custGeom>
                <a:avLst/>
                <a:gdLst>
                  <a:gd name="connsiteX0" fmla="*/ 466725 w 476156"/>
                  <a:gd name="connsiteY0" fmla="*/ 137446 h 476250"/>
                  <a:gd name="connsiteX1" fmla="*/ 347186 w 476156"/>
                  <a:gd name="connsiteY1" fmla="*/ 137446 h 476250"/>
                  <a:gd name="connsiteX2" fmla="*/ 347186 w 476156"/>
                  <a:gd name="connsiteY2" fmla="*/ 0 h 476250"/>
                  <a:gd name="connsiteX3" fmla="*/ 129064 w 476156"/>
                  <a:gd name="connsiteY3" fmla="*/ 0 h 476250"/>
                  <a:gd name="connsiteX4" fmla="*/ 129064 w 476156"/>
                  <a:gd name="connsiteY4" fmla="*/ 137446 h 476250"/>
                  <a:gd name="connsiteX5" fmla="*/ 9525 w 476156"/>
                  <a:gd name="connsiteY5" fmla="*/ 137446 h 476250"/>
                  <a:gd name="connsiteX6" fmla="*/ 0 w 476156"/>
                  <a:gd name="connsiteY6" fmla="*/ 146971 h 476250"/>
                  <a:gd name="connsiteX7" fmla="*/ 0 w 476156"/>
                  <a:gd name="connsiteY7" fmla="*/ 233172 h 476250"/>
                  <a:gd name="connsiteX8" fmla="*/ 9525 w 476156"/>
                  <a:gd name="connsiteY8" fmla="*/ 242697 h 476250"/>
                  <a:gd name="connsiteX9" fmla="*/ 38291 w 476156"/>
                  <a:gd name="connsiteY9" fmla="*/ 242697 h 476250"/>
                  <a:gd name="connsiteX10" fmla="*/ 38291 w 476156"/>
                  <a:gd name="connsiteY10" fmla="*/ 447675 h 476250"/>
                  <a:gd name="connsiteX11" fmla="*/ 66866 w 476156"/>
                  <a:gd name="connsiteY11" fmla="*/ 476250 h 476250"/>
                  <a:gd name="connsiteX12" fmla="*/ 409289 w 476156"/>
                  <a:gd name="connsiteY12" fmla="*/ 476250 h 476250"/>
                  <a:gd name="connsiteX13" fmla="*/ 437864 w 476156"/>
                  <a:gd name="connsiteY13" fmla="*/ 447675 h 476250"/>
                  <a:gd name="connsiteX14" fmla="*/ 437864 w 476156"/>
                  <a:gd name="connsiteY14" fmla="*/ 242697 h 476250"/>
                  <a:gd name="connsiteX15" fmla="*/ 466630 w 476156"/>
                  <a:gd name="connsiteY15" fmla="*/ 242697 h 476250"/>
                  <a:gd name="connsiteX16" fmla="*/ 476155 w 476156"/>
                  <a:gd name="connsiteY16" fmla="*/ 233172 h 476250"/>
                  <a:gd name="connsiteX17" fmla="*/ 476155 w 476156"/>
                  <a:gd name="connsiteY17" fmla="*/ 146971 h 476250"/>
                  <a:gd name="connsiteX18" fmla="*/ 466725 w 476156"/>
                  <a:gd name="connsiteY18" fmla="*/ 137446 h 476250"/>
                  <a:gd name="connsiteX19" fmla="*/ 148114 w 476156"/>
                  <a:gd name="connsiteY19" fmla="*/ 19050 h 476250"/>
                  <a:gd name="connsiteX20" fmla="*/ 328136 w 476156"/>
                  <a:gd name="connsiteY20" fmla="*/ 19050 h 476250"/>
                  <a:gd name="connsiteX21" fmla="*/ 328136 w 476156"/>
                  <a:gd name="connsiteY21" fmla="*/ 137446 h 476250"/>
                  <a:gd name="connsiteX22" fmla="*/ 148114 w 476156"/>
                  <a:gd name="connsiteY22" fmla="*/ 137446 h 476250"/>
                  <a:gd name="connsiteX23" fmla="*/ 148114 w 476156"/>
                  <a:gd name="connsiteY23" fmla="*/ 19050 h 476250"/>
                  <a:gd name="connsiteX24" fmla="*/ 389573 w 476156"/>
                  <a:gd name="connsiteY24" fmla="*/ 442150 h 476250"/>
                  <a:gd name="connsiteX25" fmla="*/ 86678 w 476156"/>
                  <a:gd name="connsiteY25" fmla="*/ 442150 h 476250"/>
                  <a:gd name="connsiteX26" fmla="*/ 72390 w 476156"/>
                  <a:gd name="connsiteY26" fmla="*/ 427863 h 476250"/>
                  <a:gd name="connsiteX27" fmla="*/ 72390 w 476156"/>
                  <a:gd name="connsiteY27" fmla="*/ 242697 h 476250"/>
                  <a:gd name="connsiteX28" fmla="*/ 145828 w 476156"/>
                  <a:gd name="connsiteY28" fmla="*/ 242697 h 476250"/>
                  <a:gd name="connsiteX29" fmla="*/ 145828 w 476156"/>
                  <a:gd name="connsiteY29" fmla="*/ 352425 h 476250"/>
                  <a:gd name="connsiteX30" fmla="*/ 162592 w 476156"/>
                  <a:gd name="connsiteY30" fmla="*/ 352425 h 476250"/>
                  <a:gd name="connsiteX31" fmla="*/ 162592 w 476156"/>
                  <a:gd name="connsiteY31" fmla="*/ 242697 h 476250"/>
                  <a:gd name="connsiteX32" fmla="*/ 179356 w 476156"/>
                  <a:gd name="connsiteY32" fmla="*/ 242697 h 476250"/>
                  <a:gd name="connsiteX33" fmla="*/ 179356 w 476156"/>
                  <a:gd name="connsiteY33" fmla="*/ 352425 h 476250"/>
                  <a:gd name="connsiteX34" fmla="*/ 196120 w 476156"/>
                  <a:gd name="connsiteY34" fmla="*/ 352425 h 476250"/>
                  <a:gd name="connsiteX35" fmla="*/ 196120 w 476156"/>
                  <a:gd name="connsiteY35" fmla="*/ 242697 h 476250"/>
                  <a:gd name="connsiteX36" fmla="*/ 212884 w 476156"/>
                  <a:gd name="connsiteY36" fmla="*/ 242697 h 476250"/>
                  <a:gd name="connsiteX37" fmla="*/ 212884 w 476156"/>
                  <a:gd name="connsiteY37" fmla="*/ 352425 h 476250"/>
                  <a:gd name="connsiteX38" fmla="*/ 229648 w 476156"/>
                  <a:gd name="connsiteY38" fmla="*/ 352425 h 476250"/>
                  <a:gd name="connsiteX39" fmla="*/ 229648 w 476156"/>
                  <a:gd name="connsiteY39" fmla="*/ 242697 h 476250"/>
                  <a:gd name="connsiteX40" fmla="*/ 246412 w 476156"/>
                  <a:gd name="connsiteY40" fmla="*/ 242697 h 476250"/>
                  <a:gd name="connsiteX41" fmla="*/ 246412 w 476156"/>
                  <a:gd name="connsiteY41" fmla="*/ 352425 h 476250"/>
                  <a:gd name="connsiteX42" fmla="*/ 263176 w 476156"/>
                  <a:gd name="connsiteY42" fmla="*/ 352425 h 476250"/>
                  <a:gd name="connsiteX43" fmla="*/ 263176 w 476156"/>
                  <a:gd name="connsiteY43" fmla="*/ 242697 h 476250"/>
                  <a:gd name="connsiteX44" fmla="*/ 279940 w 476156"/>
                  <a:gd name="connsiteY44" fmla="*/ 242697 h 476250"/>
                  <a:gd name="connsiteX45" fmla="*/ 279940 w 476156"/>
                  <a:gd name="connsiteY45" fmla="*/ 352425 h 476250"/>
                  <a:gd name="connsiteX46" fmla="*/ 296704 w 476156"/>
                  <a:gd name="connsiteY46" fmla="*/ 352425 h 476250"/>
                  <a:gd name="connsiteX47" fmla="*/ 296704 w 476156"/>
                  <a:gd name="connsiteY47" fmla="*/ 242697 h 476250"/>
                  <a:gd name="connsiteX48" fmla="*/ 313468 w 476156"/>
                  <a:gd name="connsiteY48" fmla="*/ 242697 h 476250"/>
                  <a:gd name="connsiteX49" fmla="*/ 313468 w 476156"/>
                  <a:gd name="connsiteY49" fmla="*/ 352425 h 476250"/>
                  <a:gd name="connsiteX50" fmla="*/ 330232 w 476156"/>
                  <a:gd name="connsiteY50" fmla="*/ 352425 h 476250"/>
                  <a:gd name="connsiteX51" fmla="*/ 330232 w 476156"/>
                  <a:gd name="connsiteY51" fmla="*/ 242697 h 476250"/>
                  <a:gd name="connsiteX52" fmla="*/ 403670 w 476156"/>
                  <a:gd name="connsiteY52" fmla="*/ 242697 h 476250"/>
                  <a:gd name="connsiteX53" fmla="*/ 403670 w 476156"/>
                  <a:gd name="connsiteY53" fmla="*/ 427958 h 476250"/>
                  <a:gd name="connsiteX54" fmla="*/ 389573 w 476156"/>
                  <a:gd name="connsiteY54" fmla="*/ 4421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76156" h="476250">
                    <a:moveTo>
                      <a:pt x="466725" y="137446"/>
                    </a:moveTo>
                    <a:lnTo>
                      <a:pt x="347186" y="137446"/>
                    </a:lnTo>
                    <a:lnTo>
                      <a:pt x="347186" y="0"/>
                    </a:lnTo>
                    <a:lnTo>
                      <a:pt x="129064" y="0"/>
                    </a:lnTo>
                    <a:lnTo>
                      <a:pt x="129064" y="137446"/>
                    </a:lnTo>
                    <a:lnTo>
                      <a:pt x="9525" y="137446"/>
                    </a:lnTo>
                    <a:cubicBezTo>
                      <a:pt x="4286" y="137446"/>
                      <a:pt x="0" y="141732"/>
                      <a:pt x="0" y="146971"/>
                    </a:cubicBezTo>
                    <a:lnTo>
                      <a:pt x="0" y="233172"/>
                    </a:lnTo>
                    <a:cubicBezTo>
                      <a:pt x="0" y="238411"/>
                      <a:pt x="4286" y="242697"/>
                      <a:pt x="9525" y="242697"/>
                    </a:cubicBezTo>
                    <a:lnTo>
                      <a:pt x="38291" y="242697"/>
                    </a:lnTo>
                    <a:lnTo>
                      <a:pt x="38291" y="447675"/>
                    </a:lnTo>
                    <a:cubicBezTo>
                      <a:pt x="38291" y="463487"/>
                      <a:pt x="51054" y="476250"/>
                      <a:pt x="66866" y="476250"/>
                    </a:cubicBezTo>
                    <a:lnTo>
                      <a:pt x="409289" y="476250"/>
                    </a:lnTo>
                    <a:cubicBezTo>
                      <a:pt x="425101" y="476250"/>
                      <a:pt x="437864" y="463487"/>
                      <a:pt x="437864" y="447675"/>
                    </a:cubicBezTo>
                    <a:lnTo>
                      <a:pt x="437864" y="242697"/>
                    </a:lnTo>
                    <a:lnTo>
                      <a:pt x="466630" y="242697"/>
                    </a:lnTo>
                    <a:cubicBezTo>
                      <a:pt x="471869" y="242697"/>
                      <a:pt x="476155" y="238411"/>
                      <a:pt x="476155" y="233172"/>
                    </a:cubicBezTo>
                    <a:lnTo>
                      <a:pt x="476155" y="146971"/>
                    </a:lnTo>
                    <a:cubicBezTo>
                      <a:pt x="476250" y="141732"/>
                      <a:pt x="472059" y="137446"/>
                      <a:pt x="466725" y="137446"/>
                    </a:cubicBezTo>
                    <a:close/>
                    <a:moveTo>
                      <a:pt x="148114" y="19050"/>
                    </a:moveTo>
                    <a:lnTo>
                      <a:pt x="328136" y="19050"/>
                    </a:lnTo>
                    <a:lnTo>
                      <a:pt x="328136" y="137446"/>
                    </a:lnTo>
                    <a:lnTo>
                      <a:pt x="148114" y="137446"/>
                    </a:lnTo>
                    <a:lnTo>
                      <a:pt x="148114" y="19050"/>
                    </a:lnTo>
                    <a:close/>
                    <a:moveTo>
                      <a:pt x="389573" y="442150"/>
                    </a:moveTo>
                    <a:lnTo>
                      <a:pt x="86678" y="442150"/>
                    </a:lnTo>
                    <a:cubicBezTo>
                      <a:pt x="78772" y="442150"/>
                      <a:pt x="72390" y="435769"/>
                      <a:pt x="72390" y="427863"/>
                    </a:cubicBezTo>
                    <a:lnTo>
                      <a:pt x="72390" y="242697"/>
                    </a:lnTo>
                    <a:lnTo>
                      <a:pt x="145828" y="242697"/>
                    </a:lnTo>
                    <a:lnTo>
                      <a:pt x="145828" y="352425"/>
                    </a:lnTo>
                    <a:lnTo>
                      <a:pt x="162592" y="352425"/>
                    </a:lnTo>
                    <a:lnTo>
                      <a:pt x="162592" y="242697"/>
                    </a:lnTo>
                    <a:lnTo>
                      <a:pt x="179356" y="242697"/>
                    </a:lnTo>
                    <a:lnTo>
                      <a:pt x="179356" y="352425"/>
                    </a:lnTo>
                    <a:lnTo>
                      <a:pt x="196120" y="352425"/>
                    </a:lnTo>
                    <a:lnTo>
                      <a:pt x="196120" y="242697"/>
                    </a:lnTo>
                    <a:lnTo>
                      <a:pt x="212884" y="242697"/>
                    </a:lnTo>
                    <a:lnTo>
                      <a:pt x="212884" y="352425"/>
                    </a:lnTo>
                    <a:lnTo>
                      <a:pt x="229648" y="352425"/>
                    </a:lnTo>
                    <a:lnTo>
                      <a:pt x="229648" y="242697"/>
                    </a:lnTo>
                    <a:lnTo>
                      <a:pt x="246412" y="242697"/>
                    </a:lnTo>
                    <a:lnTo>
                      <a:pt x="246412" y="352425"/>
                    </a:lnTo>
                    <a:lnTo>
                      <a:pt x="263176" y="352425"/>
                    </a:lnTo>
                    <a:lnTo>
                      <a:pt x="263176" y="242697"/>
                    </a:lnTo>
                    <a:lnTo>
                      <a:pt x="279940" y="242697"/>
                    </a:lnTo>
                    <a:lnTo>
                      <a:pt x="279940" y="352425"/>
                    </a:lnTo>
                    <a:lnTo>
                      <a:pt x="296704" y="352425"/>
                    </a:lnTo>
                    <a:lnTo>
                      <a:pt x="296704" y="242697"/>
                    </a:lnTo>
                    <a:lnTo>
                      <a:pt x="313468" y="242697"/>
                    </a:lnTo>
                    <a:lnTo>
                      <a:pt x="313468" y="352425"/>
                    </a:lnTo>
                    <a:lnTo>
                      <a:pt x="330232" y="352425"/>
                    </a:lnTo>
                    <a:lnTo>
                      <a:pt x="330232" y="242697"/>
                    </a:lnTo>
                    <a:lnTo>
                      <a:pt x="403670" y="242697"/>
                    </a:lnTo>
                    <a:lnTo>
                      <a:pt x="403670" y="427958"/>
                    </a:lnTo>
                    <a:cubicBezTo>
                      <a:pt x="403860" y="435769"/>
                      <a:pt x="397478" y="442150"/>
                      <a:pt x="389573" y="442150"/>
                    </a:cubicBezTo>
                    <a:close/>
                  </a:path>
                </a:pathLst>
              </a:custGeom>
              <a:grpFill/>
              <a:ln w="571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3" name="フリーフォーム: 図形 22">
                <a:extLst>
                  <a:ext uri="{FF2B5EF4-FFF2-40B4-BE49-F238E27FC236}">
                    <a16:creationId xmlns:a16="http://schemas.microsoft.com/office/drawing/2014/main" id="{14948247-952F-B87E-48BC-B91F78108D4C}"/>
                  </a:ext>
                </a:extLst>
              </p:cNvPr>
              <p:cNvSpPr/>
              <p:nvPr/>
            </p:nvSpPr>
            <p:spPr>
              <a:xfrm>
                <a:off x="10427141" y="-1094354"/>
                <a:ext cx="290102" cy="54006"/>
              </a:xfrm>
              <a:custGeom>
                <a:avLst/>
                <a:gdLst>
                  <a:gd name="connsiteX0" fmla="*/ 166372 w 290102"/>
                  <a:gd name="connsiteY0" fmla="*/ 17621 h 54006"/>
                  <a:gd name="connsiteX1" fmla="*/ 137512 w 290102"/>
                  <a:gd name="connsiteY1" fmla="*/ 16193 h 54006"/>
                  <a:gd name="connsiteX2" fmla="*/ 114461 w 290102"/>
                  <a:gd name="connsiteY2" fmla="*/ 3429 h 54006"/>
                  <a:gd name="connsiteX3" fmla="*/ 73789 w 290102"/>
                  <a:gd name="connsiteY3" fmla="*/ 21431 h 54006"/>
                  <a:gd name="connsiteX4" fmla="*/ 15878 w 290102"/>
                  <a:gd name="connsiteY4" fmla="*/ 3429 h 54006"/>
                  <a:gd name="connsiteX5" fmla="*/ 447 w 290102"/>
                  <a:gd name="connsiteY5" fmla="*/ 44387 h 54006"/>
                  <a:gd name="connsiteX6" fmla="*/ 7114 w 290102"/>
                  <a:gd name="connsiteY6" fmla="*/ 54007 h 54006"/>
                  <a:gd name="connsiteX7" fmla="*/ 282959 w 290102"/>
                  <a:gd name="connsiteY7" fmla="*/ 54007 h 54006"/>
                  <a:gd name="connsiteX8" fmla="*/ 290102 w 290102"/>
                  <a:gd name="connsiteY8" fmla="*/ 46863 h 54006"/>
                  <a:gd name="connsiteX9" fmla="*/ 290102 w 290102"/>
                  <a:gd name="connsiteY9" fmla="*/ 6191 h 54006"/>
                  <a:gd name="connsiteX10" fmla="*/ 209521 w 290102"/>
                  <a:gd name="connsiteY10" fmla="*/ 0 h 54006"/>
                  <a:gd name="connsiteX11" fmla="*/ 166372 w 290102"/>
                  <a:gd name="connsiteY11" fmla="*/ 1762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102" h="54006">
                    <a:moveTo>
                      <a:pt x="166372" y="17621"/>
                    </a:moveTo>
                    <a:lnTo>
                      <a:pt x="137512" y="16193"/>
                    </a:lnTo>
                    <a:lnTo>
                      <a:pt x="114461" y="3429"/>
                    </a:lnTo>
                    <a:lnTo>
                      <a:pt x="73789" y="21431"/>
                    </a:lnTo>
                    <a:lnTo>
                      <a:pt x="15878" y="3429"/>
                    </a:lnTo>
                    <a:lnTo>
                      <a:pt x="447" y="44387"/>
                    </a:lnTo>
                    <a:cubicBezTo>
                      <a:pt x="-1268" y="49054"/>
                      <a:pt x="2162" y="54007"/>
                      <a:pt x="7114" y="54007"/>
                    </a:cubicBezTo>
                    <a:lnTo>
                      <a:pt x="282959" y="54007"/>
                    </a:lnTo>
                    <a:cubicBezTo>
                      <a:pt x="286864" y="54007"/>
                      <a:pt x="290102" y="50768"/>
                      <a:pt x="290102" y="46863"/>
                    </a:cubicBezTo>
                    <a:lnTo>
                      <a:pt x="290102" y="6191"/>
                    </a:lnTo>
                    <a:lnTo>
                      <a:pt x="209521" y="0"/>
                    </a:lnTo>
                    <a:lnTo>
                      <a:pt x="166372" y="17621"/>
                    </a:lnTo>
                    <a:close/>
                  </a:path>
                </a:pathLst>
              </a:custGeom>
              <a:grpFill/>
              <a:ln w="571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9" name="グラフィックス 1">
              <a:extLst>
                <a:ext uri="{FF2B5EF4-FFF2-40B4-BE49-F238E27FC236}">
                  <a16:creationId xmlns:a16="http://schemas.microsoft.com/office/drawing/2014/main" id="{371401D4-45E3-BF0A-941F-8FD010923324}"/>
                </a:ext>
              </a:extLst>
            </p:cNvPr>
            <p:cNvGrpSpPr>
              <a:grpSpLocks noChangeAspect="1"/>
            </p:cNvGrpSpPr>
            <p:nvPr/>
          </p:nvGrpSpPr>
          <p:grpSpPr>
            <a:xfrm>
              <a:off x="7020272" y="3572954"/>
              <a:ext cx="720000" cy="720142"/>
              <a:chOff x="10332434" y="-1467544"/>
              <a:chExt cx="476156" cy="476250"/>
            </a:xfrm>
            <a:grpFill/>
          </p:grpSpPr>
          <p:sp>
            <p:nvSpPr>
              <p:cNvPr id="20" name="フリーフォーム: 図形 19">
                <a:extLst>
                  <a:ext uri="{FF2B5EF4-FFF2-40B4-BE49-F238E27FC236}">
                    <a16:creationId xmlns:a16="http://schemas.microsoft.com/office/drawing/2014/main" id="{27FE8088-D8E7-D0E8-4933-5565A8F76D78}"/>
                  </a:ext>
                </a:extLst>
              </p:cNvPr>
              <p:cNvSpPr/>
              <p:nvPr/>
            </p:nvSpPr>
            <p:spPr>
              <a:xfrm>
                <a:off x="10332434" y="-1467544"/>
                <a:ext cx="476156" cy="476250"/>
              </a:xfrm>
              <a:custGeom>
                <a:avLst/>
                <a:gdLst>
                  <a:gd name="connsiteX0" fmla="*/ 466725 w 476156"/>
                  <a:gd name="connsiteY0" fmla="*/ 137446 h 476250"/>
                  <a:gd name="connsiteX1" fmla="*/ 347186 w 476156"/>
                  <a:gd name="connsiteY1" fmla="*/ 137446 h 476250"/>
                  <a:gd name="connsiteX2" fmla="*/ 347186 w 476156"/>
                  <a:gd name="connsiteY2" fmla="*/ 0 h 476250"/>
                  <a:gd name="connsiteX3" fmla="*/ 129064 w 476156"/>
                  <a:gd name="connsiteY3" fmla="*/ 0 h 476250"/>
                  <a:gd name="connsiteX4" fmla="*/ 129064 w 476156"/>
                  <a:gd name="connsiteY4" fmla="*/ 137446 h 476250"/>
                  <a:gd name="connsiteX5" fmla="*/ 9525 w 476156"/>
                  <a:gd name="connsiteY5" fmla="*/ 137446 h 476250"/>
                  <a:gd name="connsiteX6" fmla="*/ 0 w 476156"/>
                  <a:gd name="connsiteY6" fmla="*/ 146971 h 476250"/>
                  <a:gd name="connsiteX7" fmla="*/ 0 w 476156"/>
                  <a:gd name="connsiteY7" fmla="*/ 233172 h 476250"/>
                  <a:gd name="connsiteX8" fmla="*/ 9525 w 476156"/>
                  <a:gd name="connsiteY8" fmla="*/ 242697 h 476250"/>
                  <a:gd name="connsiteX9" fmla="*/ 38291 w 476156"/>
                  <a:gd name="connsiteY9" fmla="*/ 242697 h 476250"/>
                  <a:gd name="connsiteX10" fmla="*/ 38291 w 476156"/>
                  <a:gd name="connsiteY10" fmla="*/ 447675 h 476250"/>
                  <a:gd name="connsiteX11" fmla="*/ 66866 w 476156"/>
                  <a:gd name="connsiteY11" fmla="*/ 476250 h 476250"/>
                  <a:gd name="connsiteX12" fmla="*/ 409289 w 476156"/>
                  <a:gd name="connsiteY12" fmla="*/ 476250 h 476250"/>
                  <a:gd name="connsiteX13" fmla="*/ 437864 w 476156"/>
                  <a:gd name="connsiteY13" fmla="*/ 447675 h 476250"/>
                  <a:gd name="connsiteX14" fmla="*/ 437864 w 476156"/>
                  <a:gd name="connsiteY14" fmla="*/ 242697 h 476250"/>
                  <a:gd name="connsiteX15" fmla="*/ 466630 w 476156"/>
                  <a:gd name="connsiteY15" fmla="*/ 242697 h 476250"/>
                  <a:gd name="connsiteX16" fmla="*/ 476155 w 476156"/>
                  <a:gd name="connsiteY16" fmla="*/ 233172 h 476250"/>
                  <a:gd name="connsiteX17" fmla="*/ 476155 w 476156"/>
                  <a:gd name="connsiteY17" fmla="*/ 146971 h 476250"/>
                  <a:gd name="connsiteX18" fmla="*/ 466725 w 476156"/>
                  <a:gd name="connsiteY18" fmla="*/ 137446 h 476250"/>
                  <a:gd name="connsiteX19" fmla="*/ 148114 w 476156"/>
                  <a:gd name="connsiteY19" fmla="*/ 19050 h 476250"/>
                  <a:gd name="connsiteX20" fmla="*/ 328136 w 476156"/>
                  <a:gd name="connsiteY20" fmla="*/ 19050 h 476250"/>
                  <a:gd name="connsiteX21" fmla="*/ 328136 w 476156"/>
                  <a:gd name="connsiteY21" fmla="*/ 137446 h 476250"/>
                  <a:gd name="connsiteX22" fmla="*/ 148114 w 476156"/>
                  <a:gd name="connsiteY22" fmla="*/ 137446 h 476250"/>
                  <a:gd name="connsiteX23" fmla="*/ 148114 w 476156"/>
                  <a:gd name="connsiteY23" fmla="*/ 19050 h 476250"/>
                  <a:gd name="connsiteX24" fmla="*/ 389573 w 476156"/>
                  <a:gd name="connsiteY24" fmla="*/ 442150 h 476250"/>
                  <a:gd name="connsiteX25" fmla="*/ 86678 w 476156"/>
                  <a:gd name="connsiteY25" fmla="*/ 442150 h 476250"/>
                  <a:gd name="connsiteX26" fmla="*/ 72390 w 476156"/>
                  <a:gd name="connsiteY26" fmla="*/ 427863 h 476250"/>
                  <a:gd name="connsiteX27" fmla="*/ 72390 w 476156"/>
                  <a:gd name="connsiteY27" fmla="*/ 242697 h 476250"/>
                  <a:gd name="connsiteX28" fmla="*/ 145828 w 476156"/>
                  <a:gd name="connsiteY28" fmla="*/ 242697 h 476250"/>
                  <a:gd name="connsiteX29" fmla="*/ 145828 w 476156"/>
                  <a:gd name="connsiteY29" fmla="*/ 352425 h 476250"/>
                  <a:gd name="connsiteX30" fmla="*/ 162592 w 476156"/>
                  <a:gd name="connsiteY30" fmla="*/ 352425 h 476250"/>
                  <a:gd name="connsiteX31" fmla="*/ 162592 w 476156"/>
                  <a:gd name="connsiteY31" fmla="*/ 242697 h 476250"/>
                  <a:gd name="connsiteX32" fmla="*/ 179356 w 476156"/>
                  <a:gd name="connsiteY32" fmla="*/ 242697 h 476250"/>
                  <a:gd name="connsiteX33" fmla="*/ 179356 w 476156"/>
                  <a:gd name="connsiteY33" fmla="*/ 352425 h 476250"/>
                  <a:gd name="connsiteX34" fmla="*/ 196120 w 476156"/>
                  <a:gd name="connsiteY34" fmla="*/ 352425 h 476250"/>
                  <a:gd name="connsiteX35" fmla="*/ 196120 w 476156"/>
                  <a:gd name="connsiteY35" fmla="*/ 242697 h 476250"/>
                  <a:gd name="connsiteX36" fmla="*/ 212884 w 476156"/>
                  <a:gd name="connsiteY36" fmla="*/ 242697 h 476250"/>
                  <a:gd name="connsiteX37" fmla="*/ 212884 w 476156"/>
                  <a:gd name="connsiteY37" fmla="*/ 352425 h 476250"/>
                  <a:gd name="connsiteX38" fmla="*/ 229648 w 476156"/>
                  <a:gd name="connsiteY38" fmla="*/ 352425 h 476250"/>
                  <a:gd name="connsiteX39" fmla="*/ 229648 w 476156"/>
                  <a:gd name="connsiteY39" fmla="*/ 242697 h 476250"/>
                  <a:gd name="connsiteX40" fmla="*/ 246412 w 476156"/>
                  <a:gd name="connsiteY40" fmla="*/ 242697 h 476250"/>
                  <a:gd name="connsiteX41" fmla="*/ 246412 w 476156"/>
                  <a:gd name="connsiteY41" fmla="*/ 352425 h 476250"/>
                  <a:gd name="connsiteX42" fmla="*/ 263176 w 476156"/>
                  <a:gd name="connsiteY42" fmla="*/ 352425 h 476250"/>
                  <a:gd name="connsiteX43" fmla="*/ 263176 w 476156"/>
                  <a:gd name="connsiteY43" fmla="*/ 242697 h 476250"/>
                  <a:gd name="connsiteX44" fmla="*/ 279940 w 476156"/>
                  <a:gd name="connsiteY44" fmla="*/ 242697 h 476250"/>
                  <a:gd name="connsiteX45" fmla="*/ 279940 w 476156"/>
                  <a:gd name="connsiteY45" fmla="*/ 352425 h 476250"/>
                  <a:gd name="connsiteX46" fmla="*/ 296704 w 476156"/>
                  <a:gd name="connsiteY46" fmla="*/ 352425 h 476250"/>
                  <a:gd name="connsiteX47" fmla="*/ 296704 w 476156"/>
                  <a:gd name="connsiteY47" fmla="*/ 242697 h 476250"/>
                  <a:gd name="connsiteX48" fmla="*/ 313468 w 476156"/>
                  <a:gd name="connsiteY48" fmla="*/ 242697 h 476250"/>
                  <a:gd name="connsiteX49" fmla="*/ 313468 w 476156"/>
                  <a:gd name="connsiteY49" fmla="*/ 352425 h 476250"/>
                  <a:gd name="connsiteX50" fmla="*/ 330232 w 476156"/>
                  <a:gd name="connsiteY50" fmla="*/ 352425 h 476250"/>
                  <a:gd name="connsiteX51" fmla="*/ 330232 w 476156"/>
                  <a:gd name="connsiteY51" fmla="*/ 242697 h 476250"/>
                  <a:gd name="connsiteX52" fmla="*/ 403670 w 476156"/>
                  <a:gd name="connsiteY52" fmla="*/ 242697 h 476250"/>
                  <a:gd name="connsiteX53" fmla="*/ 403670 w 476156"/>
                  <a:gd name="connsiteY53" fmla="*/ 427958 h 476250"/>
                  <a:gd name="connsiteX54" fmla="*/ 389573 w 476156"/>
                  <a:gd name="connsiteY54" fmla="*/ 4421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76156" h="476250">
                    <a:moveTo>
                      <a:pt x="466725" y="137446"/>
                    </a:moveTo>
                    <a:lnTo>
                      <a:pt x="347186" y="137446"/>
                    </a:lnTo>
                    <a:lnTo>
                      <a:pt x="347186" y="0"/>
                    </a:lnTo>
                    <a:lnTo>
                      <a:pt x="129064" y="0"/>
                    </a:lnTo>
                    <a:lnTo>
                      <a:pt x="129064" y="137446"/>
                    </a:lnTo>
                    <a:lnTo>
                      <a:pt x="9525" y="137446"/>
                    </a:lnTo>
                    <a:cubicBezTo>
                      <a:pt x="4286" y="137446"/>
                      <a:pt x="0" y="141732"/>
                      <a:pt x="0" y="146971"/>
                    </a:cubicBezTo>
                    <a:lnTo>
                      <a:pt x="0" y="233172"/>
                    </a:lnTo>
                    <a:cubicBezTo>
                      <a:pt x="0" y="238411"/>
                      <a:pt x="4286" y="242697"/>
                      <a:pt x="9525" y="242697"/>
                    </a:cubicBezTo>
                    <a:lnTo>
                      <a:pt x="38291" y="242697"/>
                    </a:lnTo>
                    <a:lnTo>
                      <a:pt x="38291" y="447675"/>
                    </a:lnTo>
                    <a:cubicBezTo>
                      <a:pt x="38291" y="463487"/>
                      <a:pt x="51054" y="476250"/>
                      <a:pt x="66866" y="476250"/>
                    </a:cubicBezTo>
                    <a:lnTo>
                      <a:pt x="409289" y="476250"/>
                    </a:lnTo>
                    <a:cubicBezTo>
                      <a:pt x="425101" y="476250"/>
                      <a:pt x="437864" y="463487"/>
                      <a:pt x="437864" y="447675"/>
                    </a:cubicBezTo>
                    <a:lnTo>
                      <a:pt x="437864" y="242697"/>
                    </a:lnTo>
                    <a:lnTo>
                      <a:pt x="466630" y="242697"/>
                    </a:lnTo>
                    <a:cubicBezTo>
                      <a:pt x="471869" y="242697"/>
                      <a:pt x="476155" y="238411"/>
                      <a:pt x="476155" y="233172"/>
                    </a:cubicBezTo>
                    <a:lnTo>
                      <a:pt x="476155" y="146971"/>
                    </a:lnTo>
                    <a:cubicBezTo>
                      <a:pt x="476250" y="141732"/>
                      <a:pt x="472059" y="137446"/>
                      <a:pt x="466725" y="137446"/>
                    </a:cubicBezTo>
                    <a:close/>
                    <a:moveTo>
                      <a:pt x="148114" y="19050"/>
                    </a:moveTo>
                    <a:lnTo>
                      <a:pt x="328136" y="19050"/>
                    </a:lnTo>
                    <a:lnTo>
                      <a:pt x="328136" y="137446"/>
                    </a:lnTo>
                    <a:lnTo>
                      <a:pt x="148114" y="137446"/>
                    </a:lnTo>
                    <a:lnTo>
                      <a:pt x="148114" y="19050"/>
                    </a:lnTo>
                    <a:close/>
                    <a:moveTo>
                      <a:pt x="389573" y="442150"/>
                    </a:moveTo>
                    <a:lnTo>
                      <a:pt x="86678" y="442150"/>
                    </a:lnTo>
                    <a:cubicBezTo>
                      <a:pt x="78772" y="442150"/>
                      <a:pt x="72390" y="435769"/>
                      <a:pt x="72390" y="427863"/>
                    </a:cubicBezTo>
                    <a:lnTo>
                      <a:pt x="72390" y="242697"/>
                    </a:lnTo>
                    <a:lnTo>
                      <a:pt x="145828" y="242697"/>
                    </a:lnTo>
                    <a:lnTo>
                      <a:pt x="145828" y="352425"/>
                    </a:lnTo>
                    <a:lnTo>
                      <a:pt x="162592" y="352425"/>
                    </a:lnTo>
                    <a:lnTo>
                      <a:pt x="162592" y="242697"/>
                    </a:lnTo>
                    <a:lnTo>
                      <a:pt x="179356" y="242697"/>
                    </a:lnTo>
                    <a:lnTo>
                      <a:pt x="179356" y="352425"/>
                    </a:lnTo>
                    <a:lnTo>
                      <a:pt x="196120" y="352425"/>
                    </a:lnTo>
                    <a:lnTo>
                      <a:pt x="196120" y="242697"/>
                    </a:lnTo>
                    <a:lnTo>
                      <a:pt x="212884" y="242697"/>
                    </a:lnTo>
                    <a:lnTo>
                      <a:pt x="212884" y="352425"/>
                    </a:lnTo>
                    <a:lnTo>
                      <a:pt x="229648" y="352425"/>
                    </a:lnTo>
                    <a:lnTo>
                      <a:pt x="229648" y="242697"/>
                    </a:lnTo>
                    <a:lnTo>
                      <a:pt x="246412" y="242697"/>
                    </a:lnTo>
                    <a:lnTo>
                      <a:pt x="246412" y="352425"/>
                    </a:lnTo>
                    <a:lnTo>
                      <a:pt x="263176" y="352425"/>
                    </a:lnTo>
                    <a:lnTo>
                      <a:pt x="263176" y="242697"/>
                    </a:lnTo>
                    <a:lnTo>
                      <a:pt x="279940" y="242697"/>
                    </a:lnTo>
                    <a:lnTo>
                      <a:pt x="279940" y="352425"/>
                    </a:lnTo>
                    <a:lnTo>
                      <a:pt x="296704" y="352425"/>
                    </a:lnTo>
                    <a:lnTo>
                      <a:pt x="296704" y="242697"/>
                    </a:lnTo>
                    <a:lnTo>
                      <a:pt x="313468" y="242697"/>
                    </a:lnTo>
                    <a:lnTo>
                      <a:pt x="313468" y="352425"/>
                    </a:lnTo>
                    <a:lnTo>
                      <a:pt x="330232" y="352425"/>
                    </a:lnTo>
                    <a:lnTo>
                      <a:pt x="330232" y="242697"/>
                    </a:lnTo>
                    <a:lnTo>
                      <a:pt x="403670" y="242697"/>
                    </a:lnTo>
                    <a:lnTo>
                      <a:pt x="403670" y="427958"/>
                    </a:lnTo>
                    <a:cubicBezTo>
                      <a:pt x="403860" y="435769"/>
                      <a:pt x="397478" y="442150"/>
                      <a:pt x="389573" y="442150"/>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フリーフォーム: 図形 20">
                <a:extLst>
                  <a:ext uri="{FF2B5EF4-FFF2-40B4-BE49-F238E27FC236}">
                    <a16:creationId xmlns:a16="http://schemas.microsoft.com/office/drawing/2014/main" id="{3E289677-B40D-23D4-45DF-1658984F2832}"/>
                  </a:ext>
                </a:extLst>
              </p:cNvPr>
              <p:cNvSpPr/>
              <p:nvPr/>
            </p:nvSpPr>
            <p:spPr>
              <a:xfrm>
                <a:off x="10427141" y="-1094354"/>
                <a:ext cx="290102" cy="54006"/>
              </a:xfrm>
              <a:custGeom>
                <a:avLst/>
                <a:gdLst>
                  <a:gd name="connsiteX0" fmla="*/ 166372 w 290102"/>
                  <a:gd name="connsiteY0" fmla="*/ 17621 h 54006"/>
                  <a:gd name="connsiteX1" fmla="*/ 137512 w 290102"/>
                  <a:gd name="connsiteY1" fmla="*/ 16193 h 54006"/>
                  <a:gd name="connsiteX2" fmla="*/ 114461 w 290102"/>
                  <a:gd name="connsiteY2" fmla="*/ 3429 h 54006"/>
                  <a:gd name="connsiteX3" fmla="*/ 73789 w 290102"/>
                  <a:gd name="connsiteY3" fmla="*/ 21431 h 54006"/>
                  <a:gd name="connsiteX4" fmla="*/ 15878 w 290102"/>
                  <a:gd name="connsiteY4" fmla="*/ 3429 h 54006"/>
                  <a:gd name="connsiteX5" fmla="*/ 447 w 290102"/>
                  <a:gd name="connsiteY5" fmla="*/ 44387 h 54006"/>
                  <a:gd name="connsiteX6" fmla="*/ 7114 w 290102"/>
                  <a:gd name="connsiteY6" fmla="*/ 54007 h 54006"/>
                  <a:gd name="connsiteX7" fmla="*/ 282959 w 290102"/>
                  <a:gd name="connsiteY7" fmla="*/ 54007 h 54006"/>
                  <a:gd name="connsiteX8" fmla="*/ 290102 w 290102"/>
                  <a:gd name="connsiteY8" fmla="*/ 46863 h 54006"/>
                  <a:gd name="connsiteX9" fmla="*/ 290102 w 290102"/>
                  <a:gd name="connsiteY9" fmla="*/ 6191 h 54006"/>
                  <a:gd name="connsiteX10" fmla="*/ 209521 w 290102"/>
                  <a:gd name="connsiteY10" fmla="*/ 0 h 54006"/>
                  <a:gd name="connsiteX11" fmla="*/ 166372 w 290102"/>
                  <a:gd name="connsiteY11" fmla="*/ 1762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0102" h="54006">
                    <a:moveTo>
                      <a:pt x="166372" y="17621"/>
                    </a:moveTo>
                    <a:lnTo>
                      <a:pt x="137512" y="16193"/>
                    </a:lnTo>
                    <a:lnTo>
                      <a:pt x="114461" y="3429"/>
                    </a:lnTo>
                    <a:lnTo>
                      <a:pt x="73789" y="21431"/>
                    </a:lnTo>
                    <a:lnTo>
                      <a:pt x="15878" y="3429"/>
                    </a:lnTo>
                    <a:lnTo>
                      <a:pt x="447" y="44387"/>
                    </a:lnTo>
                    <a:cubicBezTo>
                      <a:pt x="-1268" y="49054"/>
                      <a:pt x="2162" y="54007"/>
                      <a:pt x="7114" y="54007"/>
                    </a:cubicBezTo>
                    <a:lnTo>
                      <a:pt x="282959" y="54007"/>
                    </a:lnTo>
                    <a:cubicBezTo>
                      <a:pt x="286864" y="54007"/>
                      <a:pt x="290102" y="50768"/>
                      <a:pt x="290102" y="46863"/>
                    </a:cubicBezTo>
                    <a:lnTo>
                      <a:pt x="290102" y="6191"/>
                    </a:lnTo>
                    <a:lnTo>
                      <a:pt x="209521" y="0"/>
                    </a:lnTo>
                    <a:lnTo>
                      <a:pt x="166372" y="1762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pic>
        <p:nvPicPr>
          <p:cNvPr id="24" name="グラフィックス 23">
            <a:extLst>
              <a:ext uri="{FF2B5EF4-FFF2-40B4-BE49-F238E27FC236}">
                <a16:creationId xmlns:a16="http://schemas.microsoft.com/office/drawing/2014/main" id="{7C79EF29-A772-3081-ADEA-DC5A464E690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1071" y="5335292"/>
            <a:ext cx="689223" cy="1135942"/>
          </a:xfrm>
          <a:prstGeom prst="rect">
            <a:avLst/>
          </a:prstGeom>
        </p:spPr>
      </p:pic>
    </p:spTree>
    <p:extLst>
      <p:ext uri="{BB962C8B-B14F-4D97-AF65-F5344CB8AC3E}">
        <p14:creationId xmlns:p14="http://schemas.microsoft.com/office/powerpoint/2010/main" val="242326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EBD17D-7A3E-49D4-AFD3-5ECD59BD92DA}"/>
              </a:ext>
            </a:extLst>
          </p:cNvPr>
          <p:cNvSpPr>
            <a:spLocks noGrp="1"/>
          </p:cNvSpPr>
          <p:nvPr>
            <p:ph type="ctrTitle"/>
          </p:nvPr>
        </p:nvSpPr>
        <p:spPr/>
        <p:txBody>
          <a:bodyPr/>
          <a:lstStyle/>
          <a:p>
            <a:r>
              <a:rPr kumimoji="1" lang="ja-JP" altLang="en-US" dirty="0"/>
              <a:t>事故の発生状況と原因</a:t>
            </a:r>
          </a:p>
        </p:txBody>
      </p:sp>
      <p:sp>
        <p:nvSpPr>
          <p:cNvPr id="4" name="スライド番号プレースホルダー 3">
            <a:extLst>
              <a:ext uri="{FF2B5EF4-FFF2-40B4-BE49-F238E27FC236}">
                <a16:creationId xmlns:a16="http://schemas.microsoft.com/office/drawing/2014/main" id="{00012021-59E4-40F3-B269-067C77469492}"/>
              </a:ext>
            </a:extLst>
          </p:cNvPr>
          <p:cNvSpPr>
            <a:spLocks noGrp="1"/>
          </p:cNvSpPr>
          <p:nvPr>
            <p:ph type="sldNum" sz="quarter" idx="10"/>
          </p:nvPr>
        </p:nvSpPr>
        <p:spPr/>
        <p:txBody>
          <a:bodyPr/>
          <a:lstStyle/>
          <a:p>
            <a:pPr algn="r"/>
            <a:fld id="{0FF54DE5-C571-48E8-A5BC-B369434E2F44}" type="slidenum">
              <a:rPr lang="en-US" altLang="ja-JP" smtClean="0"/>
              <a:pPr algn="r"/>
              <a:t>12</a:t>
            </a:fld>
            <a:endParaRPr lang="ja-JP" altLang="en-US" dirty="0"/>
          </a:p>
        </p:txBody>
      </p:sp>
    </p:spTree>
    <p:extLst>
      <p:ext uri="{BB962C8B-B14F-4D97-AF65-F5344CB8AC3E}">
        <p14:creationId xmlns:p14="http://schemas.microsoft.com/office/powerpoint/2010/main" val="176696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事務所内での紛失の場合</a:t>
            </a:r>
          </a:p>
        </p:txBody>
      </p:sp>
      <p:graphicFrame>
        <p:nvGraphicFramePr>
          <p:cNvPr id="11" name="コンテンツ プレースホルダー 10">
            <a:extLst>
              <a:ext uri="{FF2B5EF4-FFF2-40B4-BE49-F238E27FC236}">
                <a16:creationId xmlns:a16="http://schemas.microsoft.com/office/drawing/2014/main" id="{C53C7F44-8CBB-4302-BB33-70DC16727DF9}"/>
              </a:ext>
            </a:extLst>
          </p:cNvPr>
          <p:cNvGraphicFramePr>
            <a:graphicFrameLocks noGrp="1"/>
          </p:cNvGraphicFramePr>
          <p:nvPr>
            <p:ph idx="1"/>
            <p:extLst>
              <p:ext uri="{D42A27DB-BD31-4B8C-83A1-F6EECF244321}">
                <p14:modId xmlns:p14="http://schemas.microsoft.com/office/powerpoint/2010/main" val="2574246197"/>
              </p:ext>
            </p:extLst>
          </p:nvPr>
        </p:nvGraphicFramePr>
        <p:xfrm>
          <a:off x="284163" y="1079500"/>
          <a:ext cx="86804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a:extLst>
              <a:ext uri="{FF2B5EF4-FFF2-40B4-BE49-F238E27FC236}">
                <a16:creationId xmlns:a16="http://schemas.microsoft.com/office/drawing/2014/main" id="{5EA59966-FB42-4951-B093-8BF76FFF203A}"/>
              </a:ext>
            </a:extLst>
          </p:cNvPr>
          <p:cNvSpPr>
            <a:spLocks noGrp="1"/>
          </p:cNvSpPr>
          <p:nvPr>
            <p:ph type="sldNum" sz="quarter" idx="10"/>
          </p:nvPr>
        </p:nvSpPr>
        <p:spPr/>
        <p:txBody>
          <a:bodyPr/>
          <a:lstStyle/>
          <a:p>
            <a:fld id="{0FF54DE5-C571-48E8-A5BC-B369434E2F44}" type="slidenum">
              <a:rPr lang="en-US" altLang="ja-JP" smtClean="0"/>
              <a:pPr/>
              <a:t>13</a:t>
            </a:fld>
            <a:endParaRPr lang="ja-JP" altLang="en-US" dirty="0"/>
          </a:p>
        </p:txBody>
      </p:sp>
      <p:sp>
        <p:nvSpPr>
          <p:cNvPr id="7" name="四角形: 角を丸くする 6">
            <a:extLst>
              <a:ext uri="{FF2B5EF4-FFF2-40B4-BE49-F238E27FC236}">
                <a16:creationId xmlns:a16="http://schemas.microsoft.com/office/drawing/2014/main" id="{7F3BAAA8-F614-40D3-8AD2-12853F395A30}"/>
              </a:ext>
            </a:extLst>
          </p:cNvPr>
          <p:cNvSpPr/>
          <p:nvPr/>
        </p:nvSpPr>
        <p:spPr bwMode="auto">
          <a:xfrm>
            <a:off x="7514840" y="1827898"/>
            <a:ext cx="1344488" cy="1016053"/>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1600" dirty="0">
                <a:latin typeface="+mn-ea"/>
                <a:ea typeface="+mn-ea"/>
              </a:rPr>
              <a:t>手順無視</a:t>
            </a:r>
            <a:endParaRPr lang="en-US" altLang="ja-JP" sz="1600" dirty="0">
              <a:latin typeface="+mn-ea"/>
              <a:ea typeface="+mn-ea"/>
            </a:endParaRPr>
          </a:p>
        </p:txBody>
      </p:sp>
      <p:sp>
        <p:nvSpPr>
          <p:cNvPr id="8" name="四角形: 角を丸くする 7">
            <a:extLst>
              <a:ext uri="{FF2B5EF4-FFF2-40B4-BE49-F238E27FC236}">
                <a16:creationId xmlns:a16="http://schemas.microsoft.com/office/drawing/2014/main" id="{A43879B2-FBF1-45E4-9822-3A713E6C3ACB}"/>
              </a:ext>
            </a:extLst>
          </p:cNvPr>
          <p:cNvSpPr/>
          <p:nvPr/>
        </p:nvSpPr>
        <p:spPr bwMode="auto">
          <a:xfrm>
            <a:off x="7519389" y="3036586"/>
            <a:ext cx="1335389" cy="1016053"/>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1600" dirty="0">
                <a:latin typeface="+mn-ea"/>
                <a:ea typeface="+mn-ea"/>
              </a:rPr>
              <a:t>意識の欠如</a:t>
            </a:r>
            <a:endParaRPr lang="en-US" altLang="ja-JP" sz="1600" dirty="0">
              <a:latin typeface="+mn-ea"/>
              <a:ea typeface="+mn-ea"/>
            </a:endParaRPr>
          </a:p>
        </p:txBody>
      </p:sp>
      <p:sp>
        <p:nvSpPr>
          <p:cNvPr id="9" name="四角形: 角を丸くする 8">
            <a:extLst>
              <a:ext uri="{FF2B5EF4-FFF2-40B4-BE49-F238E27FC236}">
                <a16:creationId xmlns:a16="http://schemas.microsoft.com/office/drawing/2014/main" id="{DC6F93E1-AA26-4DE7-85D0-50A1401F47E9}"/>
              </a:ext>
            </a:extLst>
          </p:cNvPr>
          <p:cNvSpPr/>
          <p:nvPr/>
        </p:nvSpPr>
        <p:spPr bwMode="auto">
          <a:xfrm>
            <a:off x="7514840" y="4245273"/>
            <a:ext cx="1344488" cy="1016053"/>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1600" dirty="0">
                <a:latin typeface="+mn-ea"/>
                <a:ea typeface="+mn-ea"/>
              </a:rPr>
              <a:t>うっかり</a:t>
            </a:r>
            <a:endParaRPr lang="en-US" altLang="ja-JP" sz="1600" dirty="0">
              <a:latin typeface="+mn-ea"/>
              <a:ea typeface="+mn-ea"/>
            </a:endParaRPr>
          </a:p>
          <a:p>
            <a:pPr algn="ctr"/>
            <a:r>
              <a:rPr lang="ja-JP" altLang="en-US" sz="1600" dirty="0">
                <a:latin typeface="+mn-ea"/>
                <a:ea typeface="+mn-ea"/>
              </a:rPr>
              <a:t>ミス</a:t>
            </a:r>
            <a:endParaRPr lang="en-US" altLang="ja-JP" sz="1600" dirty="0">
              <a:latin typeface="+mn-ea"/>
              <a:ea typeface="+mn-ea"/>
            </a:endParaRPr>
          </a:p>
        </p:txBody>
      </p:sp>
      <p:sp>
        <p:nvSpPr>
          <p:cNvPr id="12" name="テキスト ボックス 11">
            <a:extLst>
              <a:ext uri="{FF2B5EF4-FFF2-40B4-BE49-F238E27FC236}">
                <a16:creationId xmlns:a16="http://schemas.microsoft.com/office/drawing/2014/main" id="{A722EEC3-16C4-4C76-A419-29A269F2B1A2}"/>
              </a:ext>
            </a:extLst>
          </p:cNvPr>
          <p:cNvSpPr txBox="1"/>
          <p:nvPr/>
        </p:nvSpPr>
        <p:spPr bwMode="auto">
          <a:xfrm>
            <a:off x="1478280" y="5942943"/>
            <a:ext cx="7495665" cy="54755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216000" rIns="180000" bIns="180000" rtlCol="0" anchor="ctr" anchorCtr="0">
            <a:noAutofit/>
          </a:bodyPr>
          <a:lstStyle/>
          <a:p>
            <a:r>
              <a:rPr kumimoji="1" lang="ja-JP" altLang="en-US" dirty="0">
                <a:solidFill>
                  <a:schemeClr val="tx1"/>
                </a:solidFill>
                <a:latin typeface="+mn-ea"/>
                <a:ea typeface="+mn-ea"/>
              </a:rPr>
              <a:t>個人情報を慎重に取り扱うべき、との意識の欠如。</a:t>
            </a:r>
            <a:endParaRPr kumimoji="1" lang="en-US" altLang="ja-JP" dirty="0">
              <a:solidFill>
                <a:schemeClr val="tx1"/>
              </a:solidFill>
              <a:latin typeface="+mn-ea"/>
              <a:ea typeface="+mn-ea"/>
            </a:endParaRPr>
          </a:p>
        </p:txBody>
      </p:sp>
      <p:grpSp>
        <p:nvGrpSpPr>
          <p:cNvPr id="10" name="グループ化 9">
            <a:extLst>
              <a:ext uri="{FF2B5EF4-FFF2-40B4-BE49-F238E27FC236}">
                <a16:creationId xmlns:a16="http://schemas.microsoft.com/office/drawing/2014/main" id="{1F5EA2DF-D5D8-CA31-B924-7EBBF90AD3F9}"/>
              </a:ext>
            </a:extLst>
          </p:cNvPr>
          <p:cNvGrpSpPr/>
          <p:nvPr/>
        </p:nvGrpSpPr>
        <p:grpSpPr>
          <a:xfrm>
            <a:off x="425112" y="5761405"/>
            <a:ext cx="912220" cy="775603"/>
            <a:chOff x="291740" y="5319242"/>
            <a:chExt cx="1321920" cy="1224000"/>
          </a:xfrm>
        </p:grpSpPr>
        <p:sp>
          <p:nvSpPr>
            <p:cNvPr id="14" name="楕円 13">
              <a:extLst>
                <a:ext uri="{FF2B5EF4-FFF2-40B4-BE49-F238E27FC236}">
                  <a16:creationId xmlns:a16="http://schemas.microsoft.com/office/drawing/2014/main" id="{B6760AEB-0A41-6A13-A9E4-AC072BF8888B}"/>
                </a:ext>
              </a:extLst>
            </p:cNvPr>
            <p:cNvSpPr/>
            <p:nvPr/>
          </p:nvSpPr>
          <p:spPr bwMode="auto">
            <a:xfrm>
              <a:off x="422276" y="5349876"/>
              <a:ext cx="673100" cy="673100"/>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5" name="グラフィックス 14">
              <a:extLst>
                <a:ext uri="{FF2B5EF4-FFF2-40B4-BE49-F238E27FC236}">
                  <a16:creationId xmlns:a16="http://schemas.microsoft.com/office/drawing/2014/main" id="{E4780FBA-5328-511A-7CEC-203E50FDF5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740" y="5319242"/>
              <a:ext cx="1321920" cy="1224000"/>
            </a:xfrm>
            <a:prstGeom prst="rect">
              <a:avLst/>
            </a:prstGeom>
          </p:spPr>
        </p:pic>
      </p:grpSp>
    </p:spTree>
    <p:extLst>
      <p:ext uri="{BB962C8B-B14F-4D97-AF65-F5344CB8AC3E}">
        <p14:creationId xmlns:p14="http://schemas.microsoft.com/office/powerpoint/2010/main" val="411090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外出先・移動時の紛失の場合</a:t>
            </a:r>
          </a:p>
        </p:txBody>
      </p:sp>
      <p:graphicFrame>
        <p:nvGraphicFramePr>
          <p:cNvPr id="3" name="コンテンツ プレースホルダー 2">
            <a:extLst>
              <a:ext uri="{FF2B5EF4-FFF2-40B4-BE49-F238E27FC236}">
                <a16:creationId xmlns:a16="http://schemas.microsoft.com/office/drawing/2014/main" id="{15E622EC-3619-4A31-AFDE-0B627C1FED42}"/>
              </a:ext>
            </a:extLst>
          </p:cNvPr>
          <p:cNvGraphicFramePr>
            <a:graphicFrameLocks noGrp="1"/>
          </p:cNvGraphicFramePr>
          <p:nvPr>
            <p:ph idx="1"/>
            <p:extLst>
              <p:ext uri="{D42A27DB-BD31-4B8C-83A1-F6EECF244321}">
                <p14:modId xmlns:p14="http://schemas.microsoft.com/office/powerpoint/2010/main" val="3005067336"/>
              </p:ext>
            </p:extLst>
          </p:nvPr>
        </p:nvGraphicFramePr>
        <p:xfrm>
          <a:off x="284163" y="1079500"/>
          <a:ext cx="86804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a:extLst>
              <a:ext uri="{FF2B5EF4-FFF2-40B4-BE49-F238E27FC236}">
                <a16:creationId xmlns:a16="http://schemas.microsoft.com/office/drawing/2014/main" id="{5EA59966-FB42-4951-B093-8BF76FFF203A}"/>
              </a:ext>
            </a:extLst>
          </p:cNvPr>
          <p:cNvSpPr>
            <a:spLocks noGrp="1"/>
          </p:cNvSpPr>
          <p:nvPr>
            <p:ph type="sldNum" sz="quarter" idx="10"/>
          </p:nvPr>
        </p:nvSpPr>
        <p:spPr/>
        <p:txBody>
          <a:bodyPr/>
          <a:lstStyle/>
          <a:p>
            <a:fld id="{0FF54DE5-C571-48E8-A5BC-B369434E2F44}" type="slidenum">
              <a:rPr lang="en-US" altLang="ja-JP" smtClean="0"/>
              <a:pPr/>
              <a:t>14</a:t>
            </a:fld>
            <a:endParaRPr lang="ja-JP" altLang="en-US" dirty="0"/>
          </a:p>
        </p:txBody>
      </p:sp>
      <p:sp>
        <p:nvSpPr>
          <p:cNvPr id="7" name="テキスト ボックス 6">
            <a:extLst>
              <a:ext uri="{FF2B5EF4-FFF2-40B4-BE49-F238E27FC236}">
                <a16:creationId xmlns:a16="http://schemas.microsoft.com/office/drawing/2014/main" id="{CD11BE10-02E3-4D2C-A674-F4FAB9DF0866}"/>
              </a:ext>
            </a:extLst>
          </p:cNvPr>
          <p:cNvSpPr txBox="1"/>
          <p:nvPr/>
        </p:nvSpPr>
        <p:spPr bwMode="auto">
          <a:xfrm>
            <a:off x="1427411" y="6052295"/>
            <a:ext cx="7537077" cy="55786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08000" rtlCol="0" anchor="ctr" anchorCtr="0">
            <a:normAutofit fontScale="85000" lnSpcReduction="20000"/>
          </a:bodyPr>
          <a:lstStyle/>
          <a:p>
            <a:r>
              <a:rPr kumimoji="1" lang="ja-JP" altLang="en-US" sz="2400" dirty="0">
                <a:solidFill>
                  <a:schemeClr val="tx1"/>
                </a:solidFill>
                <a:latin typeface="+mn-ea"/>
                <a:ea typeface="+mn-ea"/>
              </a:rPr>
              <a:t>うっかりミス。紛失したまま見つからないケースも。</a:t>
            </a:r>
            <a:endParaRPr lang="en-US" altLang="ja-JP" sz="2400" dirty="0">
              <a:latin typeface="+mn-ea"/>
              <a:ea typeface="+mn-ea"/>
            </a:endParaRPr>
          </a:p>
        </p:txBody>
      </p:sp>
      <p:grpSp>
        <p:nvGrpSpPr>
          <p:cNvPr id="8" name="グループ化 7">
            <a:extLst>
              <a:ext uri="{FF2B5EF4-FFF2-40B4-BE49-F238E27FC236}">
                <a16:creationId xmlns:a16="http://schemas.microsoft.com/office/drawing/2014/main" id="{420A86B2-ADC7-D96D-12E2-98DC5093BFCD}"/>
              </a:ext>
            </a:extLst>
          </p:cNvPr>
          <p:cNvGrpSpPr/>
          <p:nvPr/>
        </p:nvGrpSpPr>
        <p:grpSpPr>
          <a:xfrm>
            <a:off x="425112" y="5761405"/>
            <a:ext cx="912220" cy="775603"/>
            <a:chOff x="291740" y="5319242"/>
            <a:chExt cx="1321920" cy="1224000"/>
          </a:xfrm>
        </p:grpSpPr>
        <p:sp>
          <p:nvSpPr>
            <p:cNvPr id="10" name="楕円 9">
              <a:extLst>
                <a:ext uri="{FF2B5EF4-FFF2-40B4-BE49-F238E27FC236}">
                  <a16:creationId xmlns:a16="http://schemas.microsoft.com/office/drawing/2014/main" id="{F7F771ED-EA8C-4067-093B-05E6575EE887}"/>
                </a:ext>
              </a:extLst>
            </p:cNvPr>
            <p:cNvSpPr/>
            <p:nvPr/>
          </p:nvSpPr>
          <p:spPr bwMode="auto">
            <a:xfrm>
              <a:off x="422276" y="5349876"/>
              <a:ext cx="673100" cy="673100"/>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1" name="グラフィックス 10">
              <a:extLst>
                <a:ext uri="{FF2B5EF4-FFF2-40B4-BE49-F238E27FC236}">
                  <a16:creationId xmlns:a16="http://schemas.microsoft.com/office/drawing/2014/main" id="{CBFBE407-24D9-154E-4589-E05B37A922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740" y="5319242"/>
              <a:ext cx="1321920" cy="1224000"/>
            </a:xfrm>
            <a:prstGeom prst="rect">
              <a:avLst/>
            </a:prstGeom>
          </p:spPr>
        </p:pic>
      </p:grpSp>
    </p:spTree>
    <p:extLst>
      <p:ext uri="{BB962C8B-B14F-4D97-AF65-F5344CB8AC3E}">
        <p14:creationId xmlns:p14="http://schemas.microsoft.com/office/powerpoint/2010/main" val="13594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盗難による漏えい・紛失の場合</a:t>
            </a:r>
          </a:p>
        </p:txBody>
      </p:sp>
      <p:graphicFrame>
        <p:nvGraphicFramePr>
          <p:cNvPr id="3" name="コンテンツ プレースホルダー 2">
            <a:extLst>
              <a:ext uri="{FF2B5EF4-FFF2-40B4-BE49-F238E27FC236}">
                <a16:creationId xmlns:a16="http://schemas.microsoft.com/office/drawing/2014/main" id="{6843B292-0EE5-4D36-A9AC-759E9F9D6ABD}"/>
              </a:ext>
            </a:extLst>
          </p:cNvPr>
          <p:cNvGraphicFramePr>
            <a:graphicFrameLocks noGrp="1"/>
          </p:cNvGraphicFramePr>
          <p:nvPr>
            <p:ph idx="1"/>
            <p:extLst>
              <p:ext uri="{D42A27DB-BD31-4B8C-83A1-F6EECF244321}">
                <p14:modId xmlns:p14="http://schemas.microsoft.com/office/powerpoint/2010/main" val="2186319419"/>
              </p:ext>
            </p:extLst>
          </p:nvPr>
        </p:nvGraphicFramePr>
        <p:xfrm>
          <a:off x="284163" y="1079500"/>
          <a:ext cx="86804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a:extLst>
              <a:ext uri="{FF2B5EF4-FFF2-40B4-BE49-F238E27FC236}">
                <a16:creationId xmlns:a16="http://schemas.microsoft.com/office/drawing/2014/main" id="{5EA59966-FB42-4951-B093-8BF76FFF203A}"/>
              </a:ext>
            </a:extLst>
          </p:cNvPr>
          <p:cNvSpPr>
            <a:spLocks noGrp="1"/>
          </p:cNvSpPr>
          <p:nvPr>
            <p:ph type="sldNum" sz="quarter" idx="10"/>
          </p:nvPr>
        </p:nvSpPr>
        <p:spPr/>
        <p:txBody>
          <a:bodyPr/>
          <a:lstStyle/>
          <a:p>
            <a:fld id="{0FF54DE5-C571-48E8-A5BC-B369434E2F44}" type="slidenum">
              <a:rPr lang="en-US" altLang="ja-JP" smtClean="0"/>
              <a:pPr/>
              <a:t>15</a:t>
            </a:fld>
            <a:endParaRPr lang="ja-JP" altLang="en-US" dirty="0"/>
          </a:p>
        </p:txBody>
      </p:sp>
      <p:sp>
        <p:nvSpPr>
          <p:cNvPr id="8" name="テキスト ボックス 7">
            <a:extLst>
              <a:ext uri="{FF2B5EF4-FFF2-40B4-BE49-F238E27FC236}">
                <a16:creationId xmlns:a16="http://schemas.microsoft.com/office/drawing/2014/main" id="{F8811831-B5A6-41E1-A9EF-5B2CC11A0957}"/>
              </a:ext>
            </a:extLst>
          </p:cNvPr>
          <p:cNvSpPr txBox="1"/>
          <p:nvPr/>
        </p:nvSpPr>
        <p:spPr bwMode="auto">
          <a:xfrm>
            <a:off x="1478281" y="5967772"/>
            <a:ext cx="7486207" cy="60045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rmAutofit fontScale="70000" lnSpcReduction="20000"/>
          </a:bodyPr>
          <a:lstStyle/>
          <a:p>
            <a:r>
              <a:rPr kumimoji="1" lang="ja-JP" altLang="en-US" sz="2400" dirty="0">
                <a:solidFill>
                  <a:schemeClr val="tx1"/>
                </a:solidFill>
                <a:latin typeface="+mn-ea"/>
                <a:ea typeface="+mn-ea"/>
              </a:rPr>
              <a:t>個人情報の盗難・悪用されるリスクも。</a:t>
            </a:r>
            <a:endParaRPr lang="en-US" altLang="ja-JP" sz="2400" dirty="0">
              <a:latin typeface="+mn-ea"/>
              <a:ea typeface="+mn-ea"/>
            </a:endParaRPr>
          </a:p>
        </p:txBody>
      </p:sp>
      <p:grpSp>
        <p:nvGrpSpPr>
          <p:cNvPr id="7" name="グループ化 6">
            <a:extLst>
              <a:ext uri="{FF2B5EF4-FFF2-40B4-BE49-F238E27FC236}">
                <a16:creationId xmlns:a16="http://schemas.microsoft.com/office/drawing/2014/main" id="{C29CB893-EAD4-81FE-09EC-2C5EDA876E47}"/>
              </a:ext>
            </a:extLst>
          </p:cNvPr>
          <p:cNvGrpSpPr/>
          <p:nvPr/>
        </p:nvGrpSpPr>
        <p:grpSpPr>
          <a:xfrm>
            <a:off x="425112" y="5761405"/>
            <a:ext cx="912220" cy="775603"/>
            <a:chOff x="291740" y="5319242"/>
            <a:chExt cx="1321920" cy="1224000"/>
          </a:xfrm>
        </p:grpSpPr>
        <p:sp>
          <p:nvSpPr>
            <p:cNvPr id="10" name="楕円 9">
              <a:extLst>
                <a:ext uri="{FF2B5EF4-FFF2-40B4-BE49-F238E27FC236}">
                  <a16:creationId xmlns:a16="http://schemas.microsoft.com/office/drawing/2014/main" id="{78E01CAC-FB18-621F-5183-DE3FD3619D61}"/>
                </a:ext>
              </a:extLst>
            </p:cNvPr>
            <p:cNvSpPr/>
            <p:nvPr/>
          </p:nvSpPr>
          <p:spPr bwMode="auto">
            <a:xfrm>
              <a:off x="422276" y="5349876"/>
              <a:ext cx="673100" cy="673100"/>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1" name="グラフィックス 10">
              <a:extLst>
                <a:ext uri="{FF2B5EF4-FFF2-40B4-BE49-F238E27FC236}">
                  <a16:creationId xmlns:a16="http://schemas.microsoft.com/office/drawing/2014/main" id="{9D35EA06-1D38-BA7A-0C7D-C5C0A99872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740" y="5319242"/>
              <a:ext cx="1321920" cy="1224000"/>
            </a:xfrm>
            <a:prstGeom prst="rect">
              <a:avLst/>
            </a:prstGeom>
          </p:spPr>
        </p:pic>
      </p:grpSp>
    </p:spTree>
    <p:extLst>
      <p:ext uri="{BB962C8B-B14F-4D97-AF65-F5344CB8AC3E}">
        <p14:creationId xmlns:p14="http://schemas.microsoft.com/office/powerpoint/2010/main" val="3938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0F8BD4-0F5F-44F2-9BC4-1C5A14795E5C}"/>
              </a:ext>
            </a:extLst>
          </p:cNvPr>
          <p:cNvSpPr>
            <a:spLocks noGrp="1"/>
          </p:cNvSpPr>
          <p:nvPr>
            <p:ph type="title"/>
          </p:nvPr>
        </p:nvSpPr>
        <p:spPr/>
        <p:txBody>
          <a:bodyPr/>
          <a:lstStyle/>
          <a:p>
            <a:r>
              <a:rPr lang="ja-JP" altLang="en-US" sz="2800" dirty="0"/>
              <a:t>個人情報保護委員会「ヒヤリハット事例集」</a:t>
            </a:r>
          </a:p>
        </p:txBody>
      </p:sp>
      <p:sp>
        <p:nvSpPr>
          <p:cNvPr id="3" name="コンテンツ プレースホルダー 2">
            <a:extLst>
              <a:ext uri="{FF2B5EF4-FFF2-40B4-BE49-F238E27FC236}">
                <a16:creationId xmlns:a16="http://schemas.microsoft.com/office/drawing/2014/main" id="{F49A1487-AFFB-4094-8D79-C6AD4A704CAD}"/>
              </a:ext>
            </a:extLst>
          </p:cNvPr>
          <p:cNvSpPr>
            <a:spLocks noGrp="1"/>
          </p:cNvSpPr>
          <p:nvPr>
            <p:ph idx="1"/>
          </p:nvPr>
        </p:nvSpPr>
        <p:spPr/>
        <p:txBody>
          <a:bodyPr/>
          <a:lstStyle/>
          <a:p>
            <a:r>
              <a:rPr kumimoji="1" lang="ja-JP" altLang="en-US" dirty="0"/>
              <a:t>「個人情報保護法　ヒヤリハット事例集」より</a:t>
            </a:r>
            <a:endParaRPr kumimoji="1" lang="en-US" altLang="ja-JP" dirty="0"/>
          </a:p>
          <a:p>
            <a:pPr lvl="1"/>
            <a:r>
              <a:rPr lang="en-US" altLang="ja-JP" sz="1600" dirty="0"/>
              <a:t>https://www.ppc.go.jp/files/pdf/pd_hiyari01.pdf</a:t>
            </a:r>
            <a:endParaRPr kumimoji="1" lang="ja-JP" altLang="en-US" sz="1600" dirty="0"/>
          </a:p>
        </p:txBody>
      </p:sp>
      <p:sp>
        <p:nvSpPr>
          <p:cNvPr id="4" name="スライド番号プレースホルダー 3">
            <a:extLst>
              <a:ext uri="{FF2B5EF4-FFF2-40B4-BE49-F238E27FC236}">
                <a16:creationId xmlns:a16="http://schemas.microsoft.com/office/drawing/2014/main" id="{B11DC83B-D537-4EFB-A2E2-CB804FACDC09}"/>
              </a:ext>
            </a:extLst>
          </p:cNvPr>
          <p:cNvSpPr>
            <a:spLocks noGrp="1"/>
          </p:cNvSpPr>
          <p:nvPr>
            <p:ph type="sldNum" sz="quarter" idx="10"/>
          </p:nvPr>
        </p:nvSpPr>
        <p:spPr/>
        <p:txBody>
          <a:bodyPr/>
          <a:lstStyle/>
          <a:p>
            <a:pPr algn="r"/>
            <a:fld id="{0FF54DE5-C571-48E8-A5BC-B369434E2F44}" type="slidenum">
              <a:rPr lang="en-US" altLang="ja-JP" smtClean="0"/>
              <a:pPr algn="r"/>
              <a:t>16</a:t>
            </a:fld>
            <a:endParaRPr lang="ja-JP" altLang="en-US" dirty="0"/>
          </a:p>
        </p:txBody>
      </p:sp>
      <p:graphicFrame>
        <p:nvGraphicFramePr>
          <p:cNvPr id="6" name="図表 5">
            <a:extLst>
              <a:ext uri="{FF2B5EF4-FFF2-40B4-BE49-F238E27FC236}">
                <a16:creationId xmlns:a16="http://schemas.microsoft.com/office/drawing/2014/main" id="{B721EBD5-1F72-4042-B286-AF5D746CBAC4}"/>
              </a:ext>
            </a:extLst>
          </p:cNvPr>
          <p:cNvGraphicFramePr/>
          <p:nvPr>
            <p:extLst>
              <p:ext uri="{D42A27DB-BD31-4B8C-83A1-F6EECF244321}">
                <p14:modId xmlns:p14="http://schemas.microsoft.com/office/powerpoint/2010/main" val="3691190249"/>
              </p:ext>
            </p:extLst>
          </p:nvPr>
        </p:nvGraphicFramePr>
        <p:xfrm>
          <a:off x="592428" y="1758032"/>
          <a:ext cx="8266900" cy="488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グループ化 6">
            <a:extLst>
              <a:ext uri="{FF2B5EF4-FFF2-40B4-BE49-F238E27FC236}">
                <a16:creationId xmlns:a16="http://schemas.microsoft.com/office/drawing/2014/main" id="{F078606E-FCB7-AE41-95CC-CD8EA02A3909}"/>
              </a:ext>
            </a:extLst>
          </p:cNvPr>
          <p:cNvGrpSpPr/>
          <p:nvPr/>
        </p:nvGrpSpPr>
        <p:grpSpPr>
          <a:xfrm>
            <a:off x="7132320" y="3673385"/>
            <a:ext cx="1504920" cy="716694"/>
            <a:chOff x="7108804" y="3997835"/>
            <a:chExt cx="1651573" cy="786535"/>
          </a:xfrm>
        </p:grpSpPr>
        <p:sp>
          <p:nvSpPr>
            <p:cNvPr id="9" name="正方形/長方形 8">
              <a:extLst>
                <a:ext uri="{FF2B5EF4-FFF2-40B4-BE49-F238E27FC236}">
                  <a16:creationId xmlns:a16="http://schemas.microsoft.com/office/drawing/2014/main" id="{5A5F8FD9-F221-D5C1-FDCC-73274F61CD4F}"/>
                </a:ext>
              </a:extLst>
            </p:cNvPr>
            <p:cNvSpPr/>
            <p:nvPr/>
          </p:nvSpPr>
          <p:spPr bwMode="auto">
            <a:xfrm rot="19800000">
              <a:off x="8289623" y="3997835"/>
              <a:ext cx="370059" cy="396911"/>
            </a:xfrm>
            <a:prstGeom prst="rect">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0" name="グラフィックス 9">
              <a:extLst>
                <a:ext uri="{FF2B5EF4-FFF2-40B4-BE49-F238E27FC236}">
                  <a16:creationId xmlns:a16="http://schemas.microsoft.com/office/drawing/2014/main" id="{423189C1-F28D-A017-6CC8-46902F7014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600000">
              <a:off x="7658794" y="3682787"/>
              <a:ext cx="551593" cy="1651573"/>
            </a:xfrm>
            <a:prstGeom prst="rect">
              <a:avLst/>
            </a:prstGeom>
          </p:spPr>
        </p:pic>
      </p:grpSp>
    </p:spTree>
    <p:extLst>
      <p:ext uri="{BB962C8B-B14F-4D97-AF65-F5344CB8AC3E}">
        <p14:creationId xmlns:p14="http://schemas.microsoft.com/office/powerpoint/2010/main" val="311116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6A591CD-1633-4AD0-A354-626C3194DFD9}"/>
              </a:ext>
            </a:extLst>
          </p:cNvPr>
          <p:cNvSpPr>
            <a:spLocks noGrp="1"/>
          </p:cNvSpPr>
          <p:nvPr>
            <p:ph type="ctrTitle"/>
          </p:nvPr>
        </p:nvSpPr>
        <p:spPr/>
        <p:txBody>
          <a:bodyPr/>
          <a:lstStyle/>
          <a:p>
            <a:r>
              <a:rPr kumimoji="1" lang="ja-JP" altLang="en-US" dirty="0">
                <a:latin typeface="+mj-ea"/>
              </a:rPr>
              <a:t>気をつけましょう、こんな時こんなこと</a:t>
            </a:r>
          </a:p>
        </p:txBody>
      </p:sp>
      <p:sp>
        <p:nvSpPr>
          <p:cNvPr id="4" name="スライド番号プレースホルダー 3">
            <a:extLst>
              <a:ext uri="{FF2B5EF4-FFF2-40B4-BE49-F238E27FC236}">
                <a16:creationId xmlns:a16="http://schemas.microsoft.com/office/drawing/2014/main" id="{EE13008E-489E-407A-B231-673AD67C7271}"/>
              </a:ext>
            </a:extLst>
          </p:cNvPr>
          <p:cNvSpPr>
            <a:spLocks noGrp="1"/>
          </p:cNvSpPr>
          <p:nvPr>
            <p:ph type="sldNum" sz="quarter" idx="10"/>
          </p:nvPr>
        </p:nvSpPr>
        <p:spPr/>
        <p:txBody>
          <a:bodyPr/>
          <a:lstStyle/>
          <a:p>
            <a:pPr algn="r"/>
            <a:fld id="{0FF54DE5-C571-48E8-A5BC-B369434E2F44}" type="slidenum">
              <a:rPr lang="en-US" altLang="ja-JP" smtClean="0"/>
              <a:pPr algn="r"/>
              <a:t>17</a:t>
            </a:fld>
            <a:endParaRPr lang="ja-JP" altLang="en-US" dirty="0"/>
          </a:p>
        </p:txBody>
      </p:sp>
    </p:spTree>
    <p:extLst>
      <p:ext uri="{BB962C8B-B14F-4D97-AF65-F5344CB8AC3E}">
        <p14:creationId xmlns:p14="http://schemas.microsoft.com/office/powerpoint/2010/main" val="19973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気をつけましょう、こんな時こんなこと</a:t>
            </a:r>
          </a:p>
        </p:txBody>
      </p:sp>
      <p:sp>
        <p:nvSpPr>
          <p:cNvPr id="5" name="スライド番号プレースホルダー 4">
            <a:extLst>
              <a:ext uri="{FF2B5EF4-FFF2-40B4-BE49-F238E27FC236}">
                <a16:creationId xmlns:a16="http://schemas.microsoft.com/office/drawing/2014/main" id="{ED945895-01E5-4834-ACD4-70BEC808A183}"/>
              </a:ext>
            </a:extLst>
          </p:cNvPr>
          <p:cNvSpPr>
            <a:spLocks noGrp="1"/>
          </p:cNvSpPr>
          <p:nvPr>
            <p:ph type="sldNum" sz="quarter" idx="10"/>
          </p:nvPr>
        </p:nvSpPr>
        <p:spPr/>
        <p:txBody>
          <a:bodyPr/>
          <a:lstStyle/>
          <a:p>
            <a:fld id="{0FF54DE5-C571-48E8-A5BC-B369434E2F44}" type="slidenum">
              <a:rPr lang="en-US" altLang="ja-JP" smtClean="0"/>
              <a:pPr/>
              <a:t>18</a:t>
            </a:fld>
            <a:endParaRPr lang="ja-JP" altLang="en-US" dirty="0"/>
          </a:p>
        </p:txBody>
      </p:sp>
      <p:sp>
        <p:nvSpPr>
          <p:cNvPr id="9" name="テキスト ボックス 7">
            <a:extLst>
              <a:ext uri="{FF2B5EF4-FFF2-40B4-BE49-F238E27FC236}">
                <a16:creationId xmlns:a16="http://schemas.microsoft.com/office/drawing/2014/main" id="{A43592E7-B72D-4087-AF40-BB8F26B39983}"/>
              </a:ext>
            </a:extLst>
          </p:cNvPr>
          <p:cNvSpPr txBox="1"/>
          <p:nvPr/>
        </p:nvSpPr>
        <p:spPr bwMode="auto">
          <a:xfrm>
            <a:off x="284672" y="5733133"/>
            <a:ext cx="4029769" cy="85000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rmAutofit fontScale="92500" lnSpcReduction="20000"/>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ja-JP" altLang="en-US" sz="2000" dirty="0">
                <a:solidFill>
                  <a:schemeClr val="tx1"/>
                </a:solidFill>
                <a:latin typeface="+mn-ea"/>
              </a:rPr>
              <a:t>持ち物から意識が離れていませんか？</a:t>
            </a:r>
            <a:endParaRPr lang="en-US" altLang="ja-JP" sz="2000" dirty="0">
              <a:solidFill>
                <a:schemeClr val="tx1"/>
              </a:solidFill>
              <a:latin typeface="+mn-ea"/>
            </a:endParaRPr>
          </a:p>
        </p:txBody>
      </p:sp>
      <p:sp>
        <p:nvSpPr>
          <p:cNvPr id="8" name="テキスト ボックス 7">
            <a:extLst>
              <a:ext uri="{FF2B5EF4-FFF2-40B4-BE49-F238E27FC236}">
                <a16:creationId xmlns:a16="http://schemas.microsoft.com/office/drawing/2014/main" id="{0D6C06B1-B680-4232-82A6-DF47E181CB50}"/>
              </a:ext>
            </a:extLst>
          </p:cNvPr>
          <p:cNvSpPr txBox="1"/>
          <p:nvPr/>
        </p:nvSpPr>
        <p:spPr bwMode="auto">
          <a:xfrm>
            <a:off x="4829560" y="5733132"/>
            <a:ext cx="4134928" cy="85000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rmAutofit fontScale="92500" lnSpcReduction="20000"/>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ja-JP" altLang="en-US" sz="2000" dirty="0">
                <a:solidFill>
                  <a:schemeClr val="tx1"/>
                </a:solidFill>
                <a:latin typeface="+mn-ea"/>
              </a:rPr>
              <a:t>個人情報を取り扱っているという意識が低くなっていませんか？</a:t>
            </a:r>
            <a:endParaRPr lang="en-US" altLang="ja-JP" sz="2000" dirty="0">
              <a:solidFill>
                <a:schemeClr val="tx1"/>
              </a:solidFill>
              <a:latin typeface="+mn-ea"/>
            </a:endParaRPr>
          </a:p>
        </p:txBody>
      </p:sp>
      <p:graphicFrame>
        <p:nvGraphicFramePr>
          <p:cNvPr id="14" name="コンテンツ プレースホルダー 2">
            <a:extLst>
              <a:ext uri="{FF2B5EF4-FFF2-40B4-BE49-F238E27FC236}">
                <a16:creationId xmlns:a16="http://schemas.microsoft.com/office/drawing/2014/main" id="{C7C4B14D-DD04-1FF4-2C54-9866D6A30417}"/>
              </a:ext>
            </a:extLst>
          </p:cNvPr>
          <p:cNvGraphicFramePr>
            <a:graphicFrameLocks noGrp="1"/>
          </p:cNvGraphicFramePr>
          <p:nvPr>
            <p:ph idx="1"/>
            <p:extLst>
              <p:ext uri="{D42A27DB-BD31-4B8C-83A1-F6EECF244321}">
                <p14:modId xmlns:p14="http://schemas.microsoft.com/office/powerpoint/2010/main" val="3821672525"/>
              </p:ext>
            </p:extLst>
          </p:nvPr>
        </p:nvGraphicFramePr>
        <p:xfrm>
          <a:off x="284672" y="902199"/>
          <a:ext cx="8679816" cy="4321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グループ化 14">
            <a:extLst>
              <a:ext uri="{FF2B5EF4-FFF2-40B4-BE49-F238E27FC236}">
                <a16:creationId xmlns:a16="http://schemas.microsoft.com/office/drawing/2014/main" id="{C0500532-9D47-87E9-FF6C-B2A467890CA4}"/>
              </a:ext>
            </a:extLst>
          </p:cNvPr>
          <p:cNvGrpSpPr/>
          <p:nvPr/>
        </p:nvGrpSpPr>
        <p:grpSpPr>
          <a:xfrm>
            <a:off x="4057452" y="4263876"/>
            <a:ext cx="1374084" cy="1269497"/>
            <a:chOff x="4057452" y="4263876"/>
            <a:chExt cx="1374084" cy="1269497"/>
          </a:xfrm>
        </p:grpSpPr>
        <p:sp>
          <p:nvSpPr>
            <p:cNvPr id="16" name="楕円 15">
              <a:extLst>
                <a:ext uri="{FF2B5EF4-FFF2-40B4-BE49-F238E27FC236}">
                  <a16:creationId xmlns:a16="http://schemas.microsoft.com/office/drawing/2014/main" id="{7C07ED5C-1AE0-97D7-270B-C2F87721FA5B}"/>
                </a:ext>
              </a:extLst>
            </p:cNvPr>
            <p:cNvSpPr/>
            <p:nvPr/>
          </p:nvSpPr>
          <p:spPr bwMode="auto">
            <a:xfrm>
              <a:off x="4189416" y="4321176"/>
              <a:ext cx="673100" cy="673100"/>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7" name="グラフィックス 16">
              <a:extLst>
                <a:ext uri="{FF2B5EF4-FFF2-40B4-BE49-F238E27FC236}">
                  <a16:creationId xmlns:a16="http://schemas.microsoft.com/office/drawing/2014/main" id="{A11F76C8-59F8-D3FC-84FF-B5344AE91E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57452" y="4263876"/>
              <a:ext cx="1374084" cy="1269497"/>
            </a:xfrm>
            <a:prstGeom prst="rect">
              <a:avLst/>
            </a:prstGeom>
          </p:spPr>
        </p:pic>
      </p:grpSp>
    </p:spTree>
    <p:extLst>
      <p:ext uri="{BB962C8B-B14F-4D97-AF65-F5344CB8AC3E}">
        <p14:creationId xmlns:p14="http://schemas.microsoft.com/office/powerpoint/2010/main" val="309949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事故を発生させないためにはどうしたらよいですか？</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a:lstStyle/>
          <a:p>
            <a:r>
              <a:rPr lang="ja-JP" altLang="en-US" dirty="0"/>
              <a:t>皆さんで考えましょう</a:t>
            </a:r>
          </a:p>
        </p:txBody>
      </p:sp>
      <p:sp>
        <p:nvSpPr>
          <p:cNvPr id="4" name="スライド番号プレースホルダー 3">
            <a:extLst>
              <a:ext uri="{FF2B5EF4-FFF2-40B4-BE49-F238E27FC236}">
                <a16:creationId xmlns:a16="http://schemas.microsoft.com/office/drawing/2014/main" id="{3A29EA36-954B-473A-8F24-529EA4F92997}"/>
              </a:ext>
            </a:extLst>
          </p:cNvPr>
          <p:cNvSpPr>
            <a:spLocks noGrp="1"/>
          </p:cNvSpPr>
          <p:nvPr>
            <p:ph type="sldNum" sz="quarter" idx="10"/>
          </p:nvPr>
        </p:nvSpPr>
        <p:spPr/>
        <p:txBody>
          <a:bodyPr/>
          <a:lstStyle/>
          <a:p>
            <a:fld id="{0FF54DE5-C571-48E8-A5BC-B369434E2F44}" type="slidenum">
              <a:rPr lang="en-US" altLang="ja-JP" smtClean="0"/>
              <a:pPr/>
              <a:t>19</a:t>
            </a:fld>
            <a:endParaRPr lang="ja-JP" altLang="en-US" dirty="0"/>
          </a:p>
        </p:txBody>
      </p:sp>
      <p:pic>
        <p:nvPicPr>
          <p:cNvPr id="6" name="グラフィックス 5">
            <a:extLst>
              <a:ext uri="{FF2B5EF4-FFF2-40B4-BE49-F238E27FC236}">
                <a16:creationId xmlns:a16="http://schemas.microsoft.com/office/drawing/2014/main" id="{E8704B3C-2533-A906-0AF4-DF31A688A3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8437" y="2349000"/>
            <a:ext cx="1847127" cy="2160000"/>
          </a:xfrm>
          <a:prstGeom prst="rect">
            <a:avLst/>
          </a:prstGeom>
        </p:spPr>
      </p:pic>
    </p:spTree>
    <p:extLst>
      <p:ext uri="{BB962C8B-B14F-4D97-AF65-F5344CB8AC3E}">
        <p14:creationId xmlns:p14="http://schemas.microsoft.com/office/powerpoint/2010/main" val="77301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A9F5D4-1A39-4E4B-A4B3-679E3B4359B0}"/>
              </a:ext>
            </a:extLst>
          </p:cNvPr>
          <p:cNvSpPr>
            <a:spLocks noGrp="1"/>
          </p:cNvSpPr>
          <p:nvPr>
            <p:ph type="title"/>
          </p:nvPr>
        </p:nvSpPr>
        <p:spPr/>
        <p:txBody>
          <a:bodyPr/>
          <a:lstStyle/>
          <a:p>
            <a:r>
              <a:rPr kumimoji="1" lang="ja-JP" altLang="en-US" dirty="0"/>
              <a:t>本資料について</a:t>
            </a:r>
          </a:p>
        </p:txBody>
      </p:sp>
      <p:sp>
        <p:nvSpPr>
          <p:cNvPr id="3" name="コンテンツ プレースホルダー 2">
            <a:extLst>
              <a:ext uri="{FF2B5EF4-FFF2-40B4-BE49-F238E27FC236}">
                <a16:creationId xmlns:a16="http://schemas.microsoft.com/office/drawing/2014/main" id="{E855187E-05A0-405B-A054-92C79B976D34}"/>
              </a:ext>
            </a:extLst>
          </p:cNvPr>
          <p:cNvSpPr>
            <a:spLocks noGrp="1"/>
          </p:cNvSpPr>
          <p:nvPr>
            <p:ph idx="1"/>
          </p:nvPr>
        </p:nvSpPr>
        <p:spPr/>
        <p:txBody>
          <a:bodyPr/>
          <a:lstStyle/>
          <a:p>
            <a:r>
              <a:rPr kumimoji="1" lang="ja-JP" altLang="en-US" dirty="0"/>
              <a:t>本資料は、</a:t>
            </a:r>
            <a:r>
              <a:rPr kumimoji="1" lang="en-US" altLang="ja-JP" dirty="0"/>
              <a:t>JIPDEC</a:t>
            </a:r>
            <a:r>
              <a:rPr kumimoji="1" lang="ja-JP" altLang="en-US" dirty="0"/>
              <a:t>プライバシーマーク推進センターが、事業者の皆様が従業者に対して行う個人情報保護教育において利用していただくことを目的に作成した参考資料です。</a:t>
            </a:r>
            <a:endParaRPr kumimoji="1" lang="en-US" altLang="ja-JP" dirty="0"/>
          </a:p>
          <a:p>
            <a:r>
              <a:rPr kumimoji="1" lang="en-US" altLang="ja-JP" dirty="0"/>
              <a:t>JIPDEC</a:t>
            </a:r>
            <a:r>
              <a:rPr kumimoji="1" lang="ja-JP" altLang="en-US" dirty="0"/>
              <a:t>プライバシーマーク推進センターに提出された個人情報の取扱いに関する事故報告書から、事故の種別ごとに事故の原因や再発防止策を整理したものです。</a:t>
            </a:r>
            <a:endParaRPr kumimoji="1" lang="en-US" altLang="ja-JP" dirty="0"/>
          </a:p>
          <a:p>
            <a:r>
              <a:rPr lang="ja-JP" altLang="en-US" dirty="0"/>
              <a:t>個人情報の取扱いに関する事故を起こさないために、事業者の個人情報取扱い業務の実態に合わせ、具体的な運用ルール等を追記するなど適宜変更してご利用いただき、ルール等の周知徹底に努めていただければ幸いです。</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3163345F-489D-4F39-90D0-3328E550C10C}"/>
              </a:ext>
            </a:extLst>
          </p:cNvPr>
          <p:cNvSpPr>
            <a:spLocks noGrp="1"/>
          </p:cNvSpPr>
          <p:nvPr>
            <p:ph type="sldNum" sz="quarter" idx="10"/>
          </p:nvPr>
        </p:nvSpPr>
        <p:spPr/>
        <p:txBody>
          <a:bodyPr/>
          <a:lstStyle/>
          <a:p>
            <a:pPr algn="r"/>
            <a:fld id="{0FF54DE5-C571-48E8-A5BC-B369434E2F44}" type="slidenum">
              <a:rPr lang="en-US" altLang="ja-JP" smtClean="0"/>
              <a:pPr algn="r"/>
              <a:t>2</a:t>
            </a:fld>
            <a:endParaRPr lang="ja-JP" altLang="en-US" dirty="0"/>
          </a:p>
        </p:txBody>
      </p:sp>
    </p:spTree>
    <p:extLst>
      <p:ext uri="{BB962C8B-B14F-4D97-AF65-F5344CB8AC3E}">
        <p14:creationId xmlns:p14="http://schemas.microsoft.com/office/powerpoint/2010/main" val="195437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3671F-12EB-4447-AE0A-A7B1B9853760}"/>
              </a:ext>
            </a:extLst>
          </p:cNvPr>
          <p:cNvSpPr>
            <a:spLocks noGrp="1"/>
          </p:cNvSpPr>
          <p:nvPr>
            <p:ph type="title"/>
          </p:nvPr>
        </p:nvSpPr>
        <p:spPr/>
        <p:txBody>
          <a:bodyPr/>
          <a:lstStyle/>
          <a:p>
            <a:r>
              <a:rPr kumimoji="1" lang="ja-JP" altLang="en-US" dirty="0"/>
              <a:t>個人情報を取り扱うその前に、もう一度</a:t>
            </a:r>
          </a:p>
        </p:txBody>
      </p:sp>
      <p:graphicFrame>
        <p:nvGraphicFramePr>
          <p:cNvPr id="6" name="コンテンツ プレースホルダー 5">
            <a:extLst>
              <a:ext uri="{FF2B5EF4-FFF2-40B4-BE49-F238E27FC236}">
                <a16:creationId xmlns:a16="http://schemas.microsoft.com/office/drawing/2014/main" id="{CCED659B-BBAE-40DF-9729-6409000FC143}"/>
              </a:ext>
            </a:extLst>
          </p:cNvPr>
          <p:cNvGraphicFramePr>
            <a:graphicFrameLocks noGrp="1"/>
          </p:cNvGraphicFramePr>
          <p:nvPr>
            <p:ph idx="1"/>
            <p:extLst>
              <p:ext uri="{D42A27DB-BD31-4B8C-83A1-F6EECF244321}">
                <p14:modId xmlns:p14="http://schemas.microsoft.com/office/powerpoint/2010/main" val="3117645115"/>
              </p:ext>
            </p:extLst>
          </p:nvPr>
        </p:nvGraphicFramePr>
        <p:xfrm>
          <a:off x="284163" y="1079500"/>
          <a:ext cx="8680450" cy="488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C0F6D718-C3E8-4C44-8522-5B9114141BB5}"/>
              </a:ext>
            </a:extLst>
          </p:cNvPr>
          <p:cNvSpPr>
            <a:spLocks noGrp="1"/>
          </p:cNvSpPr>
          <p:nvPr>
            <p:ph type="sldNum" sz="quarter" idx="10"/>
          </p:nvPr>
        </p:nvSpPr>
        <p:spPr/>
        <p:txBody>
          <a:bodyPr/>
          <a:lstStyle/>
          <a:p>
            <a:pPr algn="r"/>
            <a:fld id="{0FF54DE5-C571-48E8-A5BC-B369434E2F44}" type="slidenum">
              <a:rPr lang="en-US" altLang="ja-JP" smtClean="0"/>
              <a:pPr algn="r"/>
              <a:t>20</a:t>
            </a:fld>
            <a:endParaRPr lang="ja-JP" altLang="en-US" dirty="0"/>
          </a:p>
        </p:txBody>
      </p:sp>
      <p:grpSp>
        <p:nvGrpSpPr>
          <p:cNvPr id="11" name="グループ化 10">
            <a:extLst>
              <a:ext uri="{FF2B5EF4-FFF2-40B4-BE49-F238E27FC236}">
                <a16:creationId xmlns:a16="http://schemas.microsoft.com/office/drawing/2014/main" id="{177F9872-E71A-B158-7444-FCC7A65A365B}"/>
              </a:ext>
            </a:extLst>
          </p:cNvPr>
          <p:cNvGrpSpPr/>
          <p:nvPr/>
        </p:nvGrpSpPr>
        <p:grpSpPr>
          <a:xfrm>
            <a:off x="3807556" y="2512015"/>
            <a:ext cx="1633664" cy="1551000"/>
            <a:chOff x="3780000" y="2899316"/>
            <a:chExt cx="1663023" cy="1584000"/>
          </a:xfrm>
        </p:grpSpPr>
        <p:sp>
          <p:nvSpPr>
            <p:cNvPr id="12" name="楕円 11">
              <a:extLst>
                <a:ext uri="{FF2B5EF4-FFF2-40B4-BE49-F238E27FC236}">
                  <a16:creationId xmlns:a16="http://schemas.microsoft.com/office/drawing/2014/main" id="{9452D786-8BD6-BBDC-826B-6CD5A10FA47D}"/>
                </a:ext>
              </a:extLst>
            </p:cNvPr>
            <p:cNvSpPr/>
            <p:nvPr/>
          </p:nvSpPr>
          <p:spPr bwMode="auto">
            <a:xfrm>
              <a:off x="3780000" y="2899316"/>
              <a:ext cx="1584000" cy="1584000"/>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grpSp>
          <p:nvGrpSpPr>
            <p:cNvPr id="13" name="グループ化 12">
              <a:extLst>
                <a:ext uri="{FF2B5EF4-FFF2-40B4-BE49-F238E27FC236}">
                  <a16:creationId xmlns:a16="http://schemas.microsoft.com/office/drawing/2014/main" id="{21AA312E-0680-C43A-28F6-D332D74EA64D}"/>
                </a:ext>
              </a:extLst>
            </p:cNvPr>
            <p:cNvGrpSpPr/>
            <p:nvPr/>
          </p:nvGrpSpPr>
          <p:grpSpPr>
            <a:xfrm>
              <a:off x="4068939" y="2991435"/>
              <a:ext cx="1374084" cy="1269497"/>
              <a:chOff x="4057452" y="4263876"/>
              <a:chExt cx="1374084" cy="1269497"/>
            </a:xfrm>
          </p:grpSpPr>
          <p:sp>
            <p:nvSpPr>
              <p:cNvPr id="14" name="楕円 13">
                <a:extLst>
                  <a:ext uri="{FF2B5EF4-FFF2-40B4-BE49-F238E27FC236}">
                    <a16:creationId xmlns:a16="http://schemas.microsoft.com/office/drawing/2014/main" id="{3E6F2720-21A9-3030-53CD-4FE1936F97C4}"/>
                  </a:ext>
                </a:extLst>
              </p:cNvPr>
              <p:cNvSpPr/>
              <p:nvPr/>
            </p:nvSpPr>
            <p:spPr bwMode="auto">
              <a:xfrm>
                <a:off x="4189416" y="4321176"/>
                <a:ext cx="673100" cy="673100"/>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5" name="グラフィックス 14">
                <a:extLst>
                  <a:ext uri="{FF2B5EF4-FFF2-40B4-BE49-F238E27FC236}">
                    <a16:creationId xmlns:a16="http://schemas.microsoft.com/office/drawing/2014/main" id="{713E84C9-C906-7989-B15F-BA6CE7A7D6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57452" y="4263876"/>
                <a:ext cx="1374084" cy="1269497"/>
              </a:xfrm>
              <a:prstGeom prst="rect">
                <a:avLst/>
              </a:prstGeom>
              <a:effectLst>
                <a:glow rad="50800">
                  <a:schemeClr val="bg1"/>
                </a:glow>
              </a:effectLst>
            </p:spPr>
          </p:pic>
        </p:grpSp>
      </p:grpSp>
    </p:spTree>
    <p:extLst>
      <p:ext uri="{BB962C8B-B14F-4D97-AF65-F5344CB8AC3E}">
        <p14:creationId xmlns:p14="http://schemas.microsoft.com/office/powerpoint/2010/main" val="23769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6160A12-A0EB-4F09-8587-BC88A6F147F9}"/>
              </a:ext>
            </a:extLst>
          </p:cNvPr>
          <p:cNvSpPr>
            <a:spLocks noGrp="1"/>
          </p:cNvSpPr>
          <p:nvPr>
            <p:ph type="ctrTitle"/>
          </p:nvPr>
        </p:nvSpPr>
        <p:spPr/>
        <p:txBody>
          <a:bodyPr/>
          <a:lstStyle/>
          <a:p>
            <a:r>
              <a:rPr kumimoji="1" lang="ja-JP" altLang="en-US" dirty="0"/>
              <a:t>まとめ：個人情報の取扱いに関する事故を起こさないために</a:t>
            </a:r>
          </a:p>
        </p:txBody>
      </p:sp>
      <p:sp>
        <p:nvSpPr>
          <p:cNvPr id="4" name="スライド番号プレースホルダー 3">
            <a:extLst>
              <a:ext uri="{FF2B5EF4-FFF2-40B4-BE49-F238E27FC236}">
                <a16:creationId xmlns:a16="http://schemas.microsoft.com/office/drawing/2014/main" id="{05BE5CC5-2A66-4EFB-BB64-D3C99AFB00F3}"/>
              </a:ext>
            </a:extLst>
          </p:cNvPr>
          <p:cNvSpPr>
            <a:spLocks noGrp="1"/>
          </p:cNvSpPr>
          <p:nvPr>
            <p:ph type="sldNum" sz="quarter" idx="10"/>
          </p:nvPr>
        </p:nvSpPr>
        <p:spPr/>
        <p:txBody>
          <a:bodyPr/>
          <a:lstStyle/>
          <a:p>
            <a:pPr algn="r"/>
            <a:fld id="{0FF54DE5-C571-48E8-A5BC-B369434E2F44}" type="slidenum">
              <a:rPr lang="en-US" altLang="ja-JP" smtClean="0"/>
              <a:pPr algn="r"/>
              <a:t>21</a:t>
            </a:fld>
            <a:endParaRPr lang="ja-JP" altLang="en-US" dirty="0"/>
          </a:p>
        </p:txBody>
      </p:sp>
    </p:spTree>
    <p:extLst>
      <p:ext uri="{BB962C8B-B14F-4D97-AF65-F5344CB8AC3E}">
        <p14:creationId xmlns:p14="http://schemas.microsoft.com/office/powerpoint/2010/main" val="276831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23F5AC-28A1-4127-BB75-7AF6DDA2B1CB}"/>
              </a:ext>
            </a:extLst>
          </p:cNvPr>
          <p:cNvSpPr>
            <a:spLocks noGrp="1"/>
          </p:cNvSpPr>
          <p:nvPr>
            <p:ph type="title"/>
          </p:nvPr>
        </p:nvSpPr>
        <p:spPr/>
        <p:txBody>
          <a:bodyPr/>
          <a:lstStyle/>
          <a:p>
            <a:r>
              <a:rPr lang="ja-JP" altLang="en-US" dirty="0"/>
              <a:t>ルールを定め、理解し守ることが大切です</a:t>
            </a:r>
            <a:endParaRPr lang="en-US" altLang="ja-JP" dirty="0"/>
          </a:p>
        </p:txBody>
      </p:sp>
      <p:sp>
        <p:nvSpPr>
          <p:cNvPr id="4" name="コンテンツ プレースホルダー 3">
            <a:extLst>
              <a:ext uri="{FF2B5EF4-FFF2-40B4-BE49-F238E27FC236}">
                <a16:creationId xmlns:a16="http://schemas.microsoft.com/office/drawing/2014/main" id="{0975DAEB-CE4E-4338-9AE7-D751DAF39F71}"/>
              </a:ext>
            </a:extLst>
          </p:cNvPr>
          <p:cNvSpPr>
            <a:spLocks noGrp="1"/>
          </p:cNvSpPr>
          <p:nvPr>
            <p:ph idx="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769265-24B4-49BB-8624-EF95A727C40A}"/>
              </a:ext>
            </a:extLst>
          </p:cNvPr>
          <p:cNvSpPr>
            <a:spLocks noGrp="1"/>
          </p:cNvSpPr>
          <p:nvPr>
            <p:ph type="sldNum" sz="quarter" idx="10"/>
          </p:nvPr>
        </p:nvSpPr>
        <p:spPr/>
        <p:txBody>
          <a:bodyPr/>
          <a:lstStyle/>
          <a:p>
            <a:fld id="{171F561C-580D-4025-AC1D-525763CE1695}" type="slidenum">
              <a:rPr lang="en-US" altLang="ja-JP" smtClean="0"/>
              <a:pPr/>
              <a:t>22</a:t>
            </a:fld>
            <a:endParaRPr lang="en-US" altLang="ja-JP" dirty="0"/>
          </a:p>
        </p:txBody>
      </p:sp>
      <p:graphicFrame>
        <p:nvGraphicFramePr>
          <p:cNvPr id="6" name="図表 5">
            <a:extLst>
              <a:ext uri="{FF2B5EF4-FFF2-40B4-BE49-F238E27FC236}">
                <a16:creationId xmlns:a16="http://schemas.microsoft.com/office/drawing/2014/main" id="{A6172372-103E-4959-9B11-7E1D1B2707C6}"/>
              </a:ext>
            </a:extLst>
          </p:cNvPr>
          <p:cNvGraphicFramePr/>
          <p:nvPr>
            <p:extLst>
              <p:ext uri="{D42A27DB-BD31-4B8C-83A1-F6EECF244321}">
                <p14:modId xmlns:p14="http://schemas.microsoft.com/office/powerpoint/2010/main" val="4029200557"/>
              </p:ext>
            </p:extLst>
          </p:nvPr>
        </p:nvGraphicFramePr>
        <p:xfrm>
          <a:off x="570384" y="1196751"/>
          <a:ext cx="8116416" cy="504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矢印: 五方向 4">
            <a:extLst>
              <a:ext uri="{FF2B5EF4-FFF2-40B4-BE49-F238E27FC236}">
                <a16:creationId xmlns:a16="http://schemas.microsoft.com/office/drawing/2014/main" id="{1410BC3F-D255-40FA-A856-CAF2BD99962D}"/>
              </a:ext>
            </a:extLst>
          </p:cNvPr>
          <p:cNvSpPr/>
          <p:nvPr/>
        </p:nvSpPr>
        <p:spPr bwMode="auto">
          <a:xfrm>
            <a:off x="755576" y="4265780"/>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sp>
        <p:nvSpPr>
          <p:cNvPr id="9" name="矢印: 五方向 8">
            <a:extLst>
              <a:ext uri="{FF2B5EF4-FFF2-40B4-BE49-F238E27FC236}">
                <a16:creationId xmlns:a16="http://schemas.microsoft.com/office/drawing/2014/main" id="{21447492-441B-4719-B878-4E27B83E1028}"/>
              </a:ext>
            </a:extLst>
          </p:cNvPr>
          <p:cNvSpPr/>
          <p:nvPr/>
        </p:nvSpPr>
        <p:spPr bwMode="auto">
          <a:xfrm>
            <a:off x="4929853" y="4271580"/>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grpSp>
        <p:nvGrpSpPr>
          <p:cNvPr id="10" name="グループ化 9">
            <a:extLst>
              <a:ext uri="{FF2B5EF4-FFF2-40B4-BE49-F238E27FC236}">
                <a16:creationId xmlns:a16="http://schemas.microsoft.com/office/drawing/2014/main" id="{68E017C2-EBBF-045E-F446-07599E59FA88}"/>
              </a:ext>
            </a:extLst>
          </p:cNvPr>
          <p:cNvGrpSpPr>
            <a:grpSpLocks noChangeAspect="1"/>
          </p:cNvGrpSpPr>
          <p:nvPr/>
        </p:nvGrpSpPr>
        <p:grpSpPr>
          <a:xfrm>
            <a:off x="3564112" y="5168422"/>
            <a:ext cx="2016000" cy="1356922"/>
            <a:chOff x="3635896" y="5157192"/>
            <a:chExt cx="1806850" cy="1216149"/>
          </a:xfrm>
        </p:grpSpPr>
        <p:sp>
          <p:nvSpPr>
            <p:cNvPr id="12" name="楕円 11">
              <a:extLst>
                <a:ext uri="{FF2B5EF4-FFF2-40B4-BE49-F238E27FC236}">
                  <a16:creationId xmlns:a16="http://schemas.microsoft.com/office/drawing/2014/main" id="{5B24BE1C-28BC-7611-D718-58937AB2C707}"/>
                </a:ext>
              </a:extLst>
            </p:cNvPr>
            <p:cNvSpPr/>
            <p:nvPr/>
          </p:nvSpPr>
          <p:spPr bwMode="auto">
            <a:xfrm>
              <a:off x="3684091" y="5459512"/>
              <a:ext cx="504056" cy="504056"/>
            </a:xfrm>
            <a:prstGeom prst="ellipse">
              <a:avLst/>
            </a:prstGeom>
            <a:solidFill>
              <a:schemeClr val="bg1"/>
            </a:solidFill>
            <a:ln w="9525" algn="ctr">
              <a:solidFill>
                <a:srgbClr val="FFFFFF"/>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3" name="楕円 12">
              <a:extLst>
                <a:ext uri="{FF2B5EF4-FFF2-40B4-BE49-F238E27FC236}">
                  <a16:creationId xmlns:a16="http://schemas.microsoft.com/office/drawing/2014/main" id="{601A8C27-C582-9EEE-0EDF-D4EC3611F336}"/>
                </a:ext>
              </a:extLst>
            </p:cNvPr>
            <p:cNvSpPr/>
            <p:nvPr/>
          </p:nvSpPr>
          <p:spPr bwMode="auto">
            <a:xfrm>
              <a:off x="4830891" y="5488090"/>
              <a:ext cx="504056" cy="504056"/>
            </a:xfrm>
            <a:prstGeom prst="ellipse">
              <a:avLst/>
            </a:prstGeom>
            <a:solidFill>
              <a:schemeClr val="bg1"/>
            </a:solidFill>
            <a:ln w="9525" algn="ctr">
              <a:solidFill>
                <a:srgbClr val="FFFFFF"/>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4" name="フリーフォーム: 図形 13">
              <a:extLst>
                <a:ext uri="{FF2B5EF4-FFF2-40B4-BE49-F238E27FC236}">
                  <a16:creationId xmlns:a16="http://schemas.microsoft.com/office/drawing/2014/main" id="{F9C3281F-7BDE-0FC0-FA4A-D8F528995905}"/>
                </a:ext>
              </a:extLst>
            </p:cNvPr>
            <p:cNvSpPr/>
            <p:nvPr/>
          </p:nvSpPr>
          <p:spPr bwMode="auto">
            <a:xfrm>
              <a:off x="4148689" y="6048375"/>
              <a:ext cx="228049" cy="309563"/>
            </a:xfrm>
            <a:custGeom>
              <a:avLst/>
              <a:gdLst>
                <a:gd name="connsiteX0" fmla="*/ 16858 w 240696"/>
                <a:gd name="connsiteY0" fmla="*/ 307181 h 322982"/>
                <a:gd name="connsiteX1" fmla="*/ 235933 w 240696"/>
                <a:gd name="connsiteY1" fmla="*/ 309563 h 322982"/>
                <a:gd name="connsiteX2" fmla="*/ 240696 w 240696"/>
                <a:gd name="connsiteY2" fmla="*/ 0 h 322982"/>
                <a:gd name="connsiteX3" fmla="*/ 121633 w 240696"/>
                <a:gd name="connsiteY3" fmla="*/ 7144 h 322982"/>
                <a:gd name="connsiteX4" fmla="*/ 14477 w 240696"/>
                <a:gd name="connsiteY4" fmla="*/ 102394 h 322982"/>
                <a:gd name="connsiteX5" fmla="*/ 16858 w 240696"/>
                <a:gd name="connsiteY5" fmla="*/ 307181 h 322982"/>
                <a:gd name="connsiteX0" fmla="*/ 3187 w 227025"/>
                <a:gd name="connsiteY0" fmla="*/ 307181 h 324039"/>
                <a:gd name="connsiteX1" fmla="*/ 222262 w 227025"/>
                <a:gd name="connsiteY1" fmla="*/ 309563 h 324039"/>
                <a:gd name="connsiteX2" fmla="*/ 227025 w 227025"/>
                <a:gd name="connsiteY2" fmla="*/ 0 h 324039"/>
                <a:gd name="connsiteX3" fmla="*/ 107962 w 227025"/>
                <a:gd name="connsiteY3" fmla="*/ 7144 h 324039"/>
                <a:gd name="connsiteX4" fmla="*/ 806 w 227025"/>
                <a:gd name="connsiteY4" fmla="*/ 102394 h 324039"/>
                <a:gd name="connsiteX5" fmla="*/ 3187 w 227025"/>
                <a:gd name="connsiteY5" fmla="*/ 307181 h 324039"/>
                <a:gd name="connsiteX0" fmla="*/ 4211 w 228049"/>
                <a:gd name="connsiteY0" fmla="*/ 307181 h 309563"/>
                <a:gd name="connsiteX1" fmla="*/ 223286 w 228049"/>
                <a:gd name="connsiteY1" fmla="*/ 309563 h 309563"/>
                <a:gd name="connsiteX2" fmla="*/ 228049 w 228049"/>
                <a:gd name="connsiteY2" fmla="*/ 0 h 309563"/>
                <a:gd name="connsiteX3" fmla="*/ 108986 w 228049"/>
                <a:gd name="connsiteY3" fmla="*/ 7144 h 309563"/>
                <a:gd name="connsiteX4" fmla="*/ 1830 w 228049"/>
                <a:gd name="connsiteY4" fmla="*/ 102394 h 309563"/>
                <a:gd name="connsiteX5" fmla="*/ 4211 w 228049"/>
                <a:gd name="connsiteY5" fmla="*/ 307181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49" h="309563">
                  <a:moveTo>
                    <a:pt x="4211" y="307181"/>
                  </a:moveTo>
                  <a:cubicBezTo>
                    <a:pt x="12545" y="308373"/>
                    <a:pt x="150261" y="308769"/>
                    <a:pt x="223286" y="309563"/>
                  </a:cubicBezTo>
                  <a:cubicBezTo>
                    <a:pt x="224874" y="206375"/>
                    <a:pt x="226461" y="103188"/>
                    <a:pt x="228049" y="0"/>
                  </a:cubicBezTo>
                  <a:lnTo>
                    <a:pt x="108986" y="7144"/>
                  </a:lnTo>
                  <a:lnTo>
                    <a:pt x="1830" y="102394"/>
                  </a:lnTo>
                  <a:cubicBezTo>
                    <a:pt x="2624" y="174625"/>
                    <a:pt x="-4123" y="305989"/>
                    <a:pt x="4211" y="307181"/>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5" name="フリーフォーム: 図形 14">
              <a:extLst>
                <a:ext uri="{FF2B5EF4-FFF2-40B4-BE49-F238E27FC236}">
                  <a16:creationId xmlns:a16="http://schemas.microsoft.com/office/drawing/2014/main" id="{614758C4-60F6-1411-74B7-F6F39FC8F742}"/>
                </a:ext>
              </a:extLst>
            </p:cNvPr>
            <p:cNvSpPr/>
            <p:nvPr/>
          </p:nvSpPr>
          <p:spPr bwMode="auto">
            <a:xfrm>
              <a:off x="3938588" y="6034088"/>
              <a:ext cx="164306" cy="250031"/>
            </a:xfrm>
            <a:custGeom>
              <a:avLst/>
              <a:gdLst>
                <a:gd name="connsiteX0" fmla="*/ 0 w 164306"/>
                <a:gd name="connsiteY0" fmla="*/ 0 h 250031"/>
                <a:gd name="connsiteX1" fmla="*/ 78581 w 164306"/>
                <a:gd name="connsiteY1" fmla="*/ 7143 h 250031"/>
                <a:gd name="connsiteX2" fmla="*/ 164306 w 164306"/>
                <a:gd name="connsiteY2" fmla="*/ 138112 h 250031"/>
                <a:gd name="connsiteX3" fmla="*/ 161925 w 164306"/>
                <a:gd name="connsiteY3" fmla="*/ 250031 h 250031"/>
                <a:gd name="connsiteX4" fmla="*/ 0 w 164306"/>
                <a:gd name="connsiteY4" fmla="*/ 0 h 250031"/>
                <a:gd name="connsiteX0" fmla="*/ 0 w 164306"/>
                <a:gd name="connsiteY0" fmla="*/ 0 h 250031"/>
                <a:gd name="connsiteX1" fmla="*/ 78581 w 164306"/>
                <a:gd name="connsiteY1" fmla="*/ 2380 h 250031"/>
                <a:gd name="connsiteX2" fmla="*/ 164306 w 164306"/>
                <a:gd name="connsiteY2" fmla="*/ 138112 h 250031"/>
                <a:gd name="connsiteX3" fmla="*/ 161925 w 164306"/>
                <a:gd name="connsiteY3" fmla="*/ 250031 h 250031"/>
                <a:gd name="connsiteX4" fmla="*/ 0 w 164306"/>
                <a:gd name="connsiteY4" fmla="*/ 0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250031">
                  <a:moveTo>
                    <a:pt x="0" y="0"/>
                  </a:moveTo>
                  <a:lnTo>
                    <a:pt x="78581" y="2380"/>
                  </a:lnTo>
                  <a:cubicBezTo>
                    <a:pt x="107156" y="46036"/>
                    <a:pt x="135731" y="94456"/>
                    <a:pt x="164306" y="138112"/>
                  </a:cubicBezTo>
                  <a:cubicBezTo>
                    <a:pt x="163512" y="175418"/>
                    <a:pt x="162719" y="212725"/>
                    <a:pt x="161925" y="250031"/>
                  </a:cubicBezTo>
                  <a:lnTo>
                    <a:pt x="0" y="0"/>
                  </a:ln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6" name="フリーフォーム: 図形 15">
              <a:extLst>
                <a:ext uri="{FF2B5EF4-FFF2-40B4-BE49-F238E27FC236}">
                  <a16:creationId xmlns:a16="http://schemas.microsoft.com/office/drawing/2014/main" id="{71ABA010-1430-88E4-F562-E81ADB3FC0BE}"/>
                </a:ext>
              </a:extLst>
            </p:cNvPr>
            <p:cNvSpPr/>
            <p:nvPr/>
          </p:nvSpPr>
          <p:spPr bwMode="auto">
            <a:xfrm>
              <a:off x="4957763" y="6034088"/>
              <a:ext cx="242887" cy="288131"/>
            </a:xfrm>
            <a:custGeom>
              <a:avLst/>
              <a:gdLst>
                <a:gd name="connsiteX0" fmla="*/ 0 w 242887"/>
                <a:gd name="connsiteY0" fmla="*/ 0 h 288131"/>
                <a:gd name="connsiteX1" fmla="*/ 238125 w 242887"/>
                <a:gd name="connsiteY1" fmla="*/ 4762 h 288131"/>
                <a:gd name="connsiteX2" fmla="*/ 242887 w 242887"/>
                <a:gd name="connsiteY2" fmla="*/ 273843 h 288131"/>
                <a:gd name="connsiteX3" fmla="*/ 4762 w 242887"/>
                <a:gd name="connsiteY3" fmla="*/ 288131 h 288131"/>
                <a:gd name="connsiteX4" fmla="*/ 0 w 242887"/>
                <a:gd name="connsiteY4" fmla="*/ 0 h 288131"/>
                <a:gd name="connsiteX0" fmla="*/ 0 w 242887"/>
                <a:gd name="connsiteY0" fmla="*/ 0 h 288131"/>
                <a:gd name="connsiteX1" fmla="*/ 238125 w 242887"/>
                <a:gd name="connsiteY1" fmla="*/ 2381 h 288131"/>
                <a:gd name="connsiteX2" fmla="*/ 242887 w 242887"/>
                <a:gd name="connsiteY2" fmla="*/ 273843 h 288131"/>
                <a:gd name="connsiteX3" fmla="*/ 4762 w 242887"/>
                <a:gd name="connsiteY3" fmla="*/ 288131 h 288131"/>
                <a:gd name="connsiteX4" fmla="*/ 0 w 242887"/>
                <a:gd name="connsiteY4" fmla="*/ 0 h 28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88131">
                  <a:moveTo>
                    <a:pt x="0" y="0"/>
                  </a:moveTo>
                  <a:lnTo>
                    <a:pt x="238125" y="2381"/>
                  </a:lnTo>
                  <a:cubicBezTo>
                    <a:pt x="239712" y="92075"/>
                    <a:pt x="241300" y="184149"/>
                    <a:pt x="242887" y="273843"/>
                  </a:cubicBezTo>
                  <a:lnTo>
                    <a:pt x="4762" y="288131"/>
                  </a:lnTo>
                  <a:cubicBezTo>
                    <a:pt x="3175" y="192087"/>
                    <a:pt x="1587" y="96044"/>
                    <a:pt x="0" y="0"/>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7" name="楕円 16">
              <a:extLst>
                <a:ext uri="{FF2B5EF4-FFF2-40B4-BE49-F238E27FC236}">
                  <a16:creationId xmlns:a16="http://schemas.microsoft.com/office/drawing/2014/main" id="{6D54D706-893E-10A9-9BC7-1536B30984B8}"/>
                </a:ext>
              </a:extLst>
            </p:cNvPr>
            <p:cNvSpPr/>
            <p:nvPr/>
          </p:nvSpPr>
          <p:spPr bwMode="auto">
            <a:xfrm>
              <a:off x="4427984" y="5877272"/>
              <a:ext cx="144016" cy="144016"/>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8" name="フリーフォーム: 図形 17">
              <a:extLst>
                <a:ext uri="{FF2B5EF4-FFF2-40B4-BE49-F238E27FC236}">
                  <a16:creationId xmlns:a16="http://schemas.microsoft.com/office/drawing/2014/main" id="{4E1D3D5A-D785-9147-6426-5DE79C566F33}"/>
                </a:ext>
              </a:extLst>
            </p:cNvPr>
            <p:cNvSpPr/>
            <p:nvPr/>
          </p:nvSpPr>
          <p:spPr bwMode="auto">
            <a:xfrm>
              <a:off x="4248150" y="5172074"/>
              <a:ext cx="426244" cy="357189"/>
            </a:xfrm>
            <a:custGeom>
              <a:avLst/>
              <a:gdLst>
                <a:gd name="connsiteX0" fmla="*/ 213122 w 426244"/>
                <a:gd name="connsiteY0" fmla="*/ 0 h 357189"/>
                <a:gd name="connsiteX1" fmla="*/ 426244 w 426244"/>
                <a:gd name="connsiteY1" fmla="*/ 165498 h 357189"/>
                <a:gd name="connsiteX2" fmla="*/ 213122 w 426244"/>
                <a:gd name="connsiteY2" fmla="*/ 330996 h 357189"/>
                <a:gd name="connsiteX3" fmla="*/ 130166 w 426244"/>
                <a:gd name="connsiteY3" fmla="*/ 317991 h 357189"/>
                <a:gd name="connsiteX4" fmla="*/ 113001 w 426244"/>
                <a:gd name="connsiteY4" fmla="*/ 309004 h 357189"/>
                <a:gd name="connsiteX5" fmla="*/ 111863 w 426244"/>
                <a:gd name="connsiteY5" fmla="*/ 310196 h 357189"/>
                <a:gd name="connsiteX6" fmla="*/ 40481 w 426244"/>
                <a:gd name="connsiteY6" fmla="*/ 342901 h 357189"/>
                <a:gd name="connsiteX7" fmla="*/ 21431 w 426244"/>
                <a:gd name="connsiteY7" fmla="*/ 357189 h 357189"/>
                <a:gd name="connsiteX8" fmla="*/ 40482 w 426244"/>
                <a:gd name="connsiteY8" fmla="*/ 295277 h 357189"/>
                <a:gd name="connsiteX9" fmla="*/ 49120 w 426244"/>
                <a:gd name="connsiteY9" fmla="*/ 267202 h 357189"/>
                <a:gd name="connsiteX10" fmla="*/ 16748 w 426244"/>
                <a:gd name="connsiteY10" fmla="*/ 229918 h 357189"/>
                <a:gd name="connsiteX11" fmla="*/ 0 w 426244"/>
                <a:gd name="connsiteY11" fmla="*/ 165498 h 357189"/>
                <a:gd name="connsiteX12" fmla="*/ 213122 w 426244"/>
                <a:gd name="connsiteY12" fmla="*/ 0 h 3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244" h="357189">
                  <a:moveTo>
                    <a:pt x="213122" y="0"/>
                  </a:moveTo>
                  <a:cubicBezTo>
                    <a:pt x="330826" y="0"/>
                    <a:pt x="426244" y="74096"/>
                    <a:pt x="426244" y="165498"/>
                  </a:cubicBezTo>
                  <a:cubicBezTo>
                    <a:pt x="426244" y="256900"/>
                    <a:pt x="330826" y="330996"/>
                    <a:pt x="213122" y="330996"/>
                  </a:cubicBezTo>
                  <a:cubicBezTo>
                    <a:pt x="183696" y="330996"/>
                    <a:pt x="155663" y="326365"/>
                    <a:pt x="130166" y="317991"/>
                  </a:cubicBezTo>
                  <a:lnTo>
                    <a:pt x="113001" y="309004"/>
                  </a:lnTo>
                  <a:lnTo>
                    <a:pt x="111863" y="310196"/>
                  </a:lnTo>
                  <a:cubicBezTo>
                    <a:pt x="91976" y="322884"/>
                    <a:pt x="53281" y="335460"/>
                    <a:pt x="40481" y="342901"/>
                  </a:cubicBezTo>
                  <a:cubicBezTo>
                    <a:pt x="23415" y="352823"/>
                    <a:pt x="27781" y="348458"/>
                    <a:pt x="21431" y="357189"/>
                  </a:cubicBezTo>
                  <a:cubicBezTo>
                    <a:pt x="25400" y="335758"/>
                    <a:pt x="32941" y="315517"/>
                    <a:pt x="40482" y="295277"/>
                  </a:cubicBezTo>
                  <a:lnTo>
                    <a:pt x="49120" y="267202"/>
                  </a:lnTo>
                  <a:lnTo>
                    <a:pt x="16748" y="229918"/>
                  </a:lnTo>
                  <a:cubicBezTo>
                    <a:pt x="5964" y="210118"/>
                    <a:pt x="0" y="188349"/>
                    <a:pt x="0" y="165498"/>
                  </a:cubicBezTo>
                  <a:cubicBezTo>
                    <a:pt x="0" y="74096"/>
                    <a:pt x="95418" y="0"/>
                    <a:pt x="213122" y="0"/>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9" name="グラフィックス 18">
              <a:extLst>
                <a:ext uri="{FF2B5EF4-FFF2-40B4-BE49-F238E27FC236}">
                  <a16:creationId xmlns:a16="http://schemas.microsoft.com/office/drawing/2014/main" id="{0844D1B9-FA90-3775-77F1-E695F5EA94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35896" y="5157192"/>
              <a:ext cx="1806850" cy="1216149"/>
            </a:xfrm>
            <a:prstGeom prst="rect">
              <a:avLst/>
            </a:prstGeom>
          </p:spPr>
        </p:pic>
      </p:grpSp>
    </p:spTree>
    <p:extLst>
      <p:ext uri="{BB962C8B-B14F-4D97-AF65-F5344CB8AC3E}">
        <p14:creationId xmlns:p14="http://schemas.microsoft.com/office/powerpoint/2010/main" val="365886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自社のルールを確認しましょう</a:t>
            </a:r>
            <a:endParaRPr lang="en-US" altLang="ja-JP" dirty="0"/>
          </a:p>
        </p:txBody>
      </p:sp>
      <p:sp>
        <p:nvSpPr>
          <p:cNvPr id="5" name="コンテンツ プレースホルダー 4">
            <a:extLst>
              <a:ext uri="{FF2B5EF4-FFF2-40B4-BE49-F238E27FC236}">
                <a16:creationId xmlns:a16="http://schemas.microsoft.com/office/drawing/2014/main" id="{EFBEA0D5-E191-405B-9494-416EDDDC1991}"/>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28808A6-9610-4FDA-B03D-DB4DF266A800}"/>
              </a:ext>
            </a:extLst>
          </p:cNvPr>
          <p:cNvSpPr>
            <a:spLocks noGrp="1"/>
          </p:cNvSpPr>
          <p:nvPr>
            <p:ph type="sldNum" sz="quarter" idx="10"/>
          </p:nvPr>
        </p:nvSpPr>
        <p:spPr/>
        <p:txBody>
          <a:bodyPr/>
          <a:lstStyle/>
          <a:p>
            <a:fld id="{0FF54DE5-C571-48E8-A5BC-B369434E2F44}" type="slidenum">
              <a:rPr lang="en-US" altLang="ja-JP" smtClean="0"/>
              <a:pPr/>
              <a:t>23</a:t>
            </a:fld>
            <a:endParaRPr lang="ja-JP" altLang="en-US" dirty="0"/>
          </a:p>
        </p:txBody>
      </p:sp>
    </p:spTree>
    <p:extLst>
      <p:ext uri="{BB962C8B-B14F-4D97-AF65-F5344CB8AC3E}">
        <p14:creationId xmlns:p14="http://schemas.microsoft.com/office/powerpoint/2010/main" val="328674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緊急事態への対応を確認しましょう</a:t>
            </a:r>
          </a:p>
        </p:txBody>
      </p:sp>
      <p:sp>
        <p:nvSpPr>
          <p:cNvPr id="5" name="コンテンツ プレースホルダー 4">
            <a:extLst>
              <a:ext uri="{FF2B5EF4-FFF2-40B4-BE49-F238E27FC236}">
                <a16:creationId xmlns:a16="http://schemas.microsoft.com/office/drawing/2014/main" id="{51C7C820-1F6F-4412-A990-0970BFB10A22}"/>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6009DB-DB54-44CA-9461-EC13CF55461B}"/>
              </a:ext>
            </a:extLst>
          </p:cNvPr>
          <p:cNvSpPr>
            <a:spLocks noGrp="1"/>
          </p:cNvSpPr>
          <p:nvPr>
            <p:ph type="sldNum" sz="quarter" idx="10"/>
          </p:nvPr>
        </p:nvSpPr>
        <p:spPr/>
        <p:txBody>
          <a:bodyPr/>
          <a:lstStyle/>
          <a:p>
            <a:fld id="{0FF54DE5-C571-48E8-A5BC-B369434E2F44}" type="slidenum">
              <a:rPr lang="en-US" altLang="ja-JP" smtClean="0"/>
              <a:pPr/>
              <a:t>24</a:t>
            </a:fld>
            <a:endParaRPr lang="ja-JP" altLang="en-US" dirty="0"/>
          </a:p>
        </p:txBody>
      </p:sp>
    </p:spTree>
    <p:extLst>
      <p:ext uri="{BB962C8B-B14F-4D97-AF65-F5344CB8AC3E}">
        <p14:creationId xmlns:p14="http://schemas.microsoft.com/office/powerpoint/2010/main" val="31235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BE93F1D-4EE3-46C1-8D8A-692767AFCD74}"/>
              </a:ext>
            </a:extLst>
          </p:cNvPr>
          <p:cNvSpPr>
            <a:spLocks noGrp="1"/>
          </p:cNvSpPr>
          <p:nvPr>
            <p:ph type="ctrTitle"/>
          </p:nvPr>
        </p:nvSpPr>
        <p:spPr/>
        <p:txBody>
          <a:bodyPr/>
          <a:lstStyle/>
          <a:p>
            <a:r>
              <a:rPr kumimoji="1" lang="ja-JP" altLang="en-US" dirty="0">
                <a:latin typeface="+mj-ea"/>
              </a:rPr>
              <a:t>参考情報</a:t>
            </a:r>
          </a:p>
        </p:txBody>
      </p:sp>
      <p:sp>
        <p:nvSpPr>
          <p:cNvPr id="3" name="スライド番号プレースホルダー 2">
            <a:extLst>
              <a:ext uri="{FF2B5EF4-FFF2-40B4-BE49-F238E27FC236}">
                <a16:creationId xmlns:a16="http://schemas.microsoft.com/office/drawing/2014/main" id="{A6829E29-1519-4F42-8965-B557289310EA}"/>
              </a:ext>
            </a:extLst>
          </p:cNvPr>
          <p:cNvSpPr>
            <a:spLocks noGrp="1"/>
          </p:cNvSpPr>
          <p:nvPr>
            <p:ph type="sldNum" sz="quarter" idx="10"/>
          </p:nvPr>
        </p:nvSpPr>
        <p:spPr/>
        <p:txBody>
          <a:bodyPr/>
          <a:lstStyle/>
          <a:p>
            <a:pPr algn="r"/>
            <a:fld id="{0FF54DE5-C571-48E8-A5BC-B369434E2F44}" type="slidenum">
              <a:rPr lang="en-US" altLang="ja-JP" smtClean="0"/>
              <a:pPr algn="r"/>
              <a:t>25</a:t>
            </a:fld>
            <a:endParaRPr lang="ja-JP" altLang="en-US" dirty="0"/>
          </a:p>
        </p:txBody>
      </p:sp>
    </p:spTree>
    <p:extLst>
      <p:ext uri="{BB962C8B-B14F-4D97-AF65-F5344CB8AC3E}">
        <p14:creationId xmlns:p14="http://schemas.microsoft.com/office/powerpoint/2010/main" val="20442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AC3BC8-7159-4FFD-8F89-431411F9C79D}"/>
              </a:ext>
            </a:extLst>
          </p:cNvPr>
          <p:cNvSpPr>
            <a:spLocks noGrp="1"/>
          </p:cNvSpPr>
          <p:nvPr>
            <p:ph type="title"/>
          </p:nvPr>
        </p:nvSpPr>
        <p:spPr/>
        <p:txBody>
          <a:bodyPr/>
          <a:lstStyle/>
          <a:p>
            <a:r>
              <a:rPr lang="ja-JP" altLang="en-US" dirty="0"/>
              <a:t>防止策例のご紹介：紛失の防止（１）</a:t>
            </a:r>
          </a:p>
        </p:txBody>
      </p:sp>
      <p:sp>
        <p:nvSpPr>
          <p:cNvPr id="3" name="コンテンツ プレースホルダー 2">
            <a:extLst>
              <a:ext uri="{FF2B5EF4-FFF2-40B4-BE49-F238E27FC236}">
                <a16:creationId xmlns:a16="http://schemas.microsoft.com/office/drawing/2014/main" id="{024F91AB-86FF-4016-9AFC-9A085CFA5CA7}"/>
              </a:ext>
            </a:extLst>
          </p:cNvPr>
          <p:cNvSpPr>
            <a:spLocks noGrp="1"/>
          </p:cNvSpPr>
          <p:nvPr>
            <p:ph idx="1"/>
          </p:nvPr>
        </p:nvSpPr>
        <p:spPr/>
        <p:txBody>
          <a:bodyPr/>
          <a:lstStyle/>
          <a:p>
            <a:r>
              <a:rPr lang="ja-JP" altLang="en-US" dirty="0"/>
              <a:t>作業環境の整備</a:t>
            </a:r>
            <a:endParaRPr lang="en-US" altLang="ja-JP" dirty="0"/>
          </a:p>
          <a:p>
            <a:pPr lvl="1"/>
            <a:r>
              <a:rPr lang="ja-JP" altLang="en-US" dirty="0"/>
              <a:t>保管場所⇒整理整頓、保管対象を明確にする。</a:t>
            </a:r>
            <a:endParaRPr lang="en-US" altLang="ja-JP" dirty="0"/>
          </a:p>
          <a:p>
            <a:pPr lvl="1"/>
            <a:r>
              <a:rPr lang="ja-JP" altLang="en-US" dirty="0"/>
              <a:t>作業場所⇒クリアデスク、作業内容ごとに場所を分ける。</a:t>
            </a:r>
            <a:endParaRPr lang="en-US" altLang="ja-JP" dirty="0"/>
          </a:p>
          <a:p>
            <a:pPr lvl="1"/>
            <a:r>
              <a:rPr lang="ja-JP" altLang="en-US" dirty="0"/>
              <a:t>廃棄場所⇒保管書類が混在しない場所を選ぶ。</a:t>
            </a:r>
            <a:endParaRPr lang="en-US" altLang="ja-JP" dirty="0"/>
          </a:p>
          <a:p>
            <a:r>
              <a:rPr lang="ja-JP" altLang="en-US" dirty="0"/>
              <a:t>管理手順の整備</a:t>
            </a:r>
            <a:endParaRPr lang="en-US" altLang="ja-JP" dirty="0"/>
          </a:p>
          <a:p>
            <a:pPr lvl="1"/>
            <a:r>
              <a:rPr lang="ja-JP" altLang="en-US" dirty="0"/>
              <a:t>管理の強化（書類保管時に、管理簿と現物の照合を徹底する。）</a:t>
            </a:r>
            <a:endParaRPr lang="en-US" altLang="ja-JP" dirty="0"/>
          </a:p>
          <a:p>
            <a:pPr lvl="1"/>
            <a:r>
              <a:rPr lang="ja-JP" altLang="en-US" dirty="0"/>
              <a:t>授受確認の徹底（内外の授受記録についてルール化し、所在がわかるようにする。）</a:t>
            </a:r>
            <a:endParaRPr lang="en-US" altLang="ja-JP" dirty="0"/>
          </a:p>
          <a:p>
            <a:pPr lvl="1"/>
            <a:r>
              <a:rPr lang="ja-JP" altLang="en-US" dirty="0"/>
              <a:t>業務フロー内での書類チェック手順を明確にする。</a:t>
            </a:r>
            <a:endParaRPr lang="en-US" altLang="ja-JP" dirty="0"/>
          </a:p>
          <a:p>
            <a:r>
              <a:rPr lang="ja-JP" altLang="en-US" dirty="0"/>
              <a:t>誤廃棄の防止</a:t>
            </a:r>
            <a:endParaRPr lang="en-US" altLang="ja-JP" dirty="0"/>
          </a:p>
          <a:p>
            <a:pPr lvl="1"/>
            <a:r>
              <a:rPr lang="ja-JP" altLang="en-US" dirty="0"/>
              <a:t>廃棄処分時は、管理者等のチェックを受ける。</a:t>
            </a:r>
            <a:endParaRPr lang="en-US" altLang="ja-JP" dirty="0"/>
          </a:p>
          <a:p>
            <a:pPr lvl="1"/>
            <a:r>
              <a:rPr lang="ja-JP" altLang="en-US" dirty="0"/>
              <a:t>一定期間保管した後に、廃棄処理を行う。</a:t>
            </a:r>
            <a:endParaRPr lang="en-US" altLang="ja-JP" dirty="0"/>
          </a:p>
          <a:p>
            <a:pPr lvl="1"/>
            <a:endParaRPr lang="en-US" altLang="ja-JP" dirty="0"/>
          </a:p>
          <a:p>
            <a:pPr lvl="1"/>
            <a:endParaRPr lang="en-US" altLang="ja-JP" dirty="0"/>
          </a:p>
          <a:p>
            <a:pPr lvl="1"/>
            <a:endParaRPr lang="ja-JP" altLang="en-US" dirty="0"/>
          </a:p>
        </p:txBody>
      </p:sp>
      <p:sp>
        <p:nvSpPr>
          <p:cNvPr id="4" name="スライド番号プレースホルダー 3">
            <a:extLst>
              <a:ext uri="{FF2B5EF4-FFF2-40B4-BE49-F238E27FC236}">
                <a16:creationId xmlns:a16="http://schemas.microsoft.com/office/drawing/2014/main" id="{42F29D04-E5CB-4279-BC4F-2DD1794555D5}"/>
              </a:ext>
            </a:extLst>
          </p:cNvPr>
          <p:cNvSpPr>
            <a:spLocks noGrp="1"/>
          </p:cNvSpPr>
          <p:nvPr>
            <p:ph type="sldNum" sz="quarter" idx="10"/>
          </p:nvPr>
        </p:nvSpPr>
        <p:spPr/>
        <p:txBody>
          <a:bodyPr/>
          <a:lstStyle/>
          <a:p>
            <a:fld id="{0FF54DE5-C571-48E8-A5BC-B369434E2F44}" type="slidenum">
              <a:rPr lang="en-US" altLang="ja-JP" smtClean="0"/>
              <a:pPr/>
              <a:t>26</a:t>
            </a:fld>
            <a:endParaRPr lang="ja-JP" altLang="en-US" dirty="0"/>
          </a:p>
        </p:txBody>
      </p:sp>
      <p:sp>
        <p:nvSpPr>
          <p:cNvPr id="10" name="正方形/長方形 9">
            <a:extLst>
              <a:ext uri="{FF2B5EF4-FFF2-40B4-BE49-F238E27FC236}">
                <a16:creationId xmlns:a16="http://schemas.microsoft.com/office/drawing/2014/main" id="{8979FD1D-6118-4AB1-A7E7-35F666B24D29}"/>
              </a:ext>
            </a:extLst>
          </p:cNvPr>
          <p:cNvSpPr/>
          <p:nvPr/>
        </p:nvSpPr>
        <p:spPr bwMode="auto">
          <a:xfrm>
            <a:off x="416204" y="5909262"/>
            <a:ext cx="6577025" cy="58927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44000" tIns="8890" rIns="74295" bIns="8890" rtlCol="0" anchor="ctr"/>
          <a:lstStyle/>
          <a:p>
            <a:r>
              <a:rPr lang="ja-JP" altLang="en-US" sz="2000" dirty="0">
                <a:latin typeface="+mn-ea"/>
              </a:rPr>
              <a:t>ルールが形骸化しないように、常に意識し、確認する。</a:t>
            </a:r>
          </a:p>
        </p:txBody>
      </p:sp>
      <p:pic>
        <p:nvPicPr>
          <p:cNvPr id="7" name="グラフィックス 6">
            <a:extLst>
              <a:ext uri="{FF2B5EF4-FFF2-40B4-BE49-F238E27FC236}">
                <a16:creationId xmlns:a16="http://schemas.microsoft.com/office/drawing/2014/main" id="{70867827-AD07-5506-3892-D898BCAC6B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3680" y="3717032"/>
            <a:ext cx="2169423" cy="1973686"/>
          </a:xfrm>
          <a:prstGeom prst="rect">
            <a:avLst/>
          </a:prstGeom>
        </p:spPr>
      </p:pic>
    </p:spTree>
    <p:extLst>
      <p:ext uri="{BB962C8B-B14F-4D97-AF65-F5344CB8AC3E}">
        <p14:creationId xmlns:p14="http://schemas.microsoft.com/office/powerpoint/2010/main" val="328171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防止策例のご紹介：紛失の防止（２）</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a:lstStyle/>
          <a:p>
            <a:r>
              <a:rPr lang="ja-JP" altLang="en-US" dirty="0"/>
              <a:t>置忘れ・落下への対応</a:t>
            </a:r>
            <a:endParaRPr lang="en-US" altLang="ja-JP" dirty="0"/>
          </a:p>
          <a:p>
            <a:pPr lvl="1"/>
            <a:r>
              <a:rPr lang="ja-JP" altLang="en-US" dirty="0"/>
              <a:t>携帯電話はネックストラップやホルダー等を利用し、常に身体から離さない。</a:t>
            </a:r>
            <a:endParaRPr lang="en-US" altLang="ja-JP" dirty="0"/>
          </a:p>
          <a:p>
            <a:pPr lvl="1"/>
            <a:r>
              <a:rPr lang="ja-JP" altLang="en-US" dirty="0"/>
              <a:t>カバンは肩から斜めかけ等にし、網棚等には載せない。</a:t>
            </a:r>
            <a:endParaRPr lang="en-US" altLang="ja-JP" dirty="0"/>
          </a:p>
          <a:p>
            <a:pPr lvl="1"/>
            <a:r>
              <a:rPr lang="ja-JP" altLang="en-US" dirty="0"/>
              <a:t>カバンや上着のファスナーやボタンの付いた場所へしまうようにする。</a:t>
            </a:r>
            <a:endParaRPr lang="en-US" altLang="ja-JP" dirty="0"/>
          </a:p>
          <a:p>
            <a:pPr lvl="1"/>
            <a:r>
              <a:rPr lang="ja-JP" altLang="en-US" dirty="0"/>
              <a:t>持ち物の格納場所を決め、出したら必ず元に戻す。</a:t>
            </a:r>
            <a:endParaRPr lang="en-US" altLang="ja-JP" dirty="0"/>
          </a:p>
          <a:p>
            <a:pPr lvl="1"/>
            <a:r>
              <a:rPr lang="ja-JP" altLang="en-US" dirty="0"/>
              <a:t>車の乗り降りの際は、周囲の確認を行う。（座席、屋根、荷台など）</a:t>
            </a:r>
            <a:endParaRPr lang="en-US" altLang="ja-JP" dirty="0"/>
          </a:p>
          <a:p>
            <a:pPr lvl="1"/>
            <a:r>
              <a:rPr lang="en-US" altLang="ja-JP" dirty="0"/>
              <a:t>USB</a:t>
            </a:r>
            <a:r>
              <a:rPr lang="ja-JP" altLang="en-US" dirty="0"/>
              <a:t>メモリに大きなタグ、鈴などをつけて落としにくくする。</a:t>
            </a:r>
            <a:endParaRPr lang="en-US" altLang="ja-JP" dirty="0"/>
          </a:p>
          <a:p>
            <a:pPr lvl="1"/>
            <a:endParaRPr lang="en-US" altLang="ja-JP" dirty="0"/>
          </a:p>
          <a:p>
            <a:endParaRPr lang="en-US" altLang="ja-JP" dirty="0"/>
          </a:p>
        </p:txBody>
      </p:sp>
      <p:sp>
        <p:nvSpPr>
          <p:cNvPr id="6" name="スライド番号プレースホルダー 5">
            <a:extLst>
              <a:ext uri="{FF2B5EF4-FFF2-40B4-BE49-F238E27FC236}">
                <a16:creationId xmlns:a16="http://schemas.microsoft.com/office/drawing/2014/main" id="{B35DF485-46EC-4B1B-9CE7-A3D8CB07E350}"/>
              </a:ext>
            </a:extLst>
          </p:cNvPr>
          <p:cNvSpPr>
            <a:spLocks noGrp="1"/>
          </p:cNvSpPr>
          <p:nvPr>
            <p:ph type="sldNum" sz="quarter" idx="10"/>
          </p:nvPr>
        </p:nvSpPr>
        <p:spPr/>
        <p:txBody>
          <a:bodyPr/>
          <a:lstStyle/>
          <a:p>
            <a:fld id="{0FF54DE5-C571-48E8-A5BC-B369434E2F44}" type="slidenum">
              <a:rPr lang="en-US" altLang="ja-JP" smtClean="0"/>
              <a:pPr/>
              <a:t>27</a:t>
            </a:fld>
            <a:endParaRPr lang="ja-JP" altLang="en-US" dirty="0"/>
          </a:p>
        </p:txBody>
      </p:sp>
      <p:sp>
        <p:nvSpPr>
          <p:cNvPr id="11" name="フローチャート: 処理 10">
            <a:extLst>
              <a:ext uri="{FF2B5EF4-FFF2-40B4-BE49-F238E27FC236}">
                <a16:creationId xmlns:a16="http://schemas.microsoft.com/office/drawing/2014/main" id="{841A01CF-607C-43B6-80B8-B1BB5818C8A1}"/>
              </a:ext>
            </a:extLst>
          </p:cNvPr>
          <p:cNvSpPr/>
          <p:nvPr/>
        </p:nvSpPr>
        <p:spPr bwMode="auto">
          <a:xfrm>
            <a:off x="526150" y="5800707"/>
            <a:ext cx="6056632" cy="602591"/>
          </a:xfrm>
          <a:prstGeom prst="flowChartProcess">
            <a:avLst/>
          </a:prstGeom>
          <a:ln>
            <a:headEnd/>
            <a:tailEnd/>
          </a:ln>
        </p:spPr>
        <p:style>
          <a:lnRef idx="2">
            <a:schemeClr val="accent6"/>
          </a:lnRef>
          <a:fillRef idx="1">
            <a:schemeClr val="lt1"/>
          </a:fillRef>
          <a:effectRef idx="0">
            <a:schemeClr val="accent6"/>
          </a:effectRef>
          <a:fontRef idx="minor">
            <a:schemeClr val="dk1"/>
          </a:fontRef>
        </p:style>
        <p:txBody>
          <a:bodyPr lIns="180000" tIns="72000" rIns="180000" bIns="72000" rtlCol="0" anchor="ctr"/>
          <a:lstStyle/>
          <a:p>
            <a:pPr marL="0" lvl="1"/>
            <a:r>
              <a:rPr lang="ja-JP" altLang="en-US" dirty="0"/>
              <a:t>身体から離さない、目を離さない、意識を離さない。</a:t>
            </a:r>
            <a:endParaRPr lang="en-US" altLang="ja-JP" sz="1600" dirty="0">
              <a:latin typeface="+mn-ea"/>
              <a:ea typeface="+mn-ea"/>
            </a:endParaRPr>
          </a:p>
        </p:txBody>
      </p:sp>
      <p:sp>
        <p:nvSpPr>
          <p:cNvPr id="8" name="思考の吹き出し: 雲形 7">
            <a:extLst>
              <a:ext uri="{FF2B5EF4-FFF2-40B4-BE49-F238E27FC236}">
                <a16:creationId xmlns:a16="http://schemas.microsoft.com/office/drawing/2014/main" id="{3A96ADCA-2DD5-452F-A063-59157B512E63}"/>
              </a:ext>
            </a:extLst>
          </p:cNvPr>
          <p:cNvSpPr/>
          <p:nvPr/>
        </p:nvSpPr>
        <p:spPr bwMode="auto">
          <a:xfrm>
            <a:off x="3604541" y="4348621"/>
            <a:ext cx="3103809" cy="875764"/>
          </a:xfrm>
          <a:prstGeom prst="cloudCallout">
            <a:avLst>
              <a:gd name="adj1" fmla="val 67134"/>
              <a:gd name="adj2" fmla="val 2132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74295" tIns="8890" rIns="74295" bIns="8890" rtlCol="0" anchor="ctr"/>
          <a:lstStyle/>
          <a:p>
            <a:pPr algn="ctr"/>
            <a:r>
              <a:rPr kumimoji="1" lang="ja-JP" altLang="en-US" sz="1600" dirty="0">
                <a:latin typeface="+mn-ea"/>
              </a:rPr>
              <a:t>持ち歩かないのが</a:t>
            </a:r>
            <a:endParaRPr kumimoji="1" lang="en-US" altLang="ja-JP" sz="1600" dirty="0">
              <a:latin typeface="+mn-ea"/>
            </a:endParaRPr>
          </a:p>
          <a:p>
            <a:pPr algn="ctr"/>
            <a:r>
              <a:rPr kumimoji="1" lang="ja-JP" altLang="en-US" sz="1600" dirty="0">
                <a:latin typeface="+mn-ea"/>
              </a:rPr>
              <a:t>一番だけど・・・</a:t>
            </a:r>
          </a:p>
        </p:txBody>
      </p:sp>
      <p:pic>
        <p:nvPicPr>
          <p:cNvPr id="9" name="グラフィックス 8">
            <a:extLst>
              <a:ext uri="{FF2B5EF4-FFF2-40B4-BE49-F238E27FC236}">
                <a16:creationId xmlns:a16="http://schemas.microsoft.com/office/drawing/2014/main" id="{D6254272-860A-2E48-BD6D-F40249606B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4851" y="4015740"/>
            <a:ext cx="1272247" cy="2544494"/>
          </a:xfrm>
          <a:prstGeom prst="rect">
            <a:avLst/>
          </a:prstGeom>
        </p:spPr>
      </p:pic>
    </p:spTree>
    <p:extLst>
      <p:ext uri="{BB962C8B-B14F-4D97-AF65-F5344CB8AC3E}">
        <p14:creationId xmlns:p14="http://schemas.microsoft.com/office/powerpoint/2010/main" val="174109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防止策例のご紹介：盗難の防止</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a:lstStyle/>
          <a:p>
            <a:r>
              <a:rPr lang="ja-JP" altLang="en-US" dirty="0"/>
              <a:t>移動時の盗難防止</a:t>
            </a:r>
            <a:endParaRPr lang="en-US" altLang="ja-JP" dirty="0"/>
          </a:p>
          <a:p>
            <a:pPr lvl="1"/>
            <a:r>
              <a:rPr lang="ja-JP" altLang="en-US" dirty="0"/>
              <a:t>個人情報を持ち歩くときは寄り道をしない。</a:t>
            </a:r>
            <a:endParaRPr lang="en-US" altLang="ja-JP" dirty="0"/>
          </a:p>
          <a:p>
            <a:pPr lvl="1"/>
            <a:r>
              <a:rPr lang="ja-JP" altLang="en-US" dirty="0"/>
              <a:t>宴席にノート</a:t>
            </a:r>
            <a:r>
              <a:rPr lang="en-US" altLang="ja-JP" dirty="0"/>
              <a:t>PC</a:t>
            </a:r>
            <a:r>
              <a:rPr lang="ja-JP" altLang="en-US" dirty="0"/>
              <a:t>等を持ち込まない。</a:t>
            </a:r>
            <a:endParaRPr lang="en-US" altLang="ja-JP" dirty="0"/>
          </a:p>
          <a:p>
            <a:pPr lvl="1"/>
            <a:r>
              <a:rPr lang="ja-JP" altLang="en-US" dirty="0"/>
              <a:t>カバンから「目」「手」を離さない。</a:t>
            </a:r>
            <a:endParaRPr lang="en-US" altLang="ja-JP" dirty="0"/>
          </a:p>
          <a:p>
            <a:r>
              <a:rPr lang="ja-JP" altLang="en-US" dirty="0"/>
              <a:t>車上荒らしへの対応</a:t>
            </a:r>
            <a:endParaRPr lang="en-US" altLang="ja-JP" dirty="0"/>
          </a:p>
          <a:p>
            <a:pPr lvl="1"/>
            <a:r>
              <a:rPr lang="ja-JP" altLang="en-US" dirty="0"/>
              <a:t>車を離れる際に、カバン等を置いていかない。置いていく場合は、車外から見えないようにする。</a:t>
            </a:r>
            <a:endParaRPr lang="en-US" altLang="ja-JP" dirty="0"/>
          </a:p>
          <a:p>
            <a:pPr lvl="1"/>
            <a:r>
              <a:rPr lang="ja-JP" altLang="en-US" dirty="0"/>
              <a:t>短時間であっても、自転車のかご等に放置しない。</a:t>
            </a:r>
            <a:endParaRPr lang="en-US" altLang="ja-JP" dirty="0"/>
          </a:p>
          <a:p>
            <a:r>
              <a:rPr lang="ja-JP" altLang="en-US" dirty="0"/>
              <a:t>事務所荒らしへの対応</a:t>
            </a:r>
            <a:endParaRPr lang="en-US" altLang="ja-JP" dirty="0"/>
          </a:p>
          <a:p>
            <a:pPr lvl="1"/>
            <a:r>
              <a:rPr lang="ja-JP" altLang="en-US" dirty="0"/>
              <a:t>最終退出時のチェックを徹底する。</a:t>
            </a:r>
            <a:endParaRPr lang="en-US" altLang="ja-JP" dirty="0"/>
          </a:p>
          <a:p>
            <a:pPr lvl="2"/>
            <a:r>
              <a:rPr lang="ja-JP" altLang="en-US" dirty="0"/>
              <a:t>保管庫・机等の施錠、置き忘れ等の確認、不要情報の廃棄</a:t>
            </a:r>
            <a:endParaRPr lang="en-US" altLang="ja-JP" dirty="0"/>
          </a:p>
          <a:p>
            <a:pPr lvl="1"/>
            <a:r>
              <a:rPr lang="ja-JP" altLang="en-US" dirty="0"/>
              <a:t>保管庫の状態を確認する。</a:t>
            </a:r>
            <a:endParaRPr lang="en-US" altLang="ja-JP" dirty="0"/>
          </a:p>
          <a:p>
            <a:endParaRPr lang="en-US" altLang="ja-JP" dirty="0"/>
          </a:p>
          <a:p>
            <a:endParaRPr lang="en-US" altLang="ja-JP" dirty="0"/>
          </a:p>
        </p:txBody>
      </p:sp>
      <p:sp>
        <p:nvSpPr>
          <p:cNvPr id="6" name="スライド番号プレースホルダー 5">
            <a:extLst>
              <a:ext uri="{FF2B5EF4-FFF2-40B4-BE49-F238E27FC236}">
                <a16:creationId xmlns:a16="http://schemas.microsoft.com/office/drawing/2014/main" id="{EFD0F229-EE96-44D7-8B48-819C6CBFEEA9}"/>
              </a:ext>
            </a:extLst>
          </p:cNvPr>
          <p:cNvSpPr>
            <a:spLocks noGrp="1"/>
          </p:cNvSpPr>
          <p:nvPr>
            <p:ph type="sldNum" sz="quarter" idx="10"/>
          </p:nvPr>
        </p:nvSpPr>
        <p:spPr/>
        <p:txBody>
          <a:bodyPr/>
          <a:lstStyle/>
          <a:p>
            <a:fld id="{0FF54DE5-C571-48E8-A5BC-B369434E2F44}" type="slidenum">
              <a:rPr lang="en-US" altLang="ja-JP" smtClean="0"/>
              <a:pPr/>
              <a:t>28</a:t>
            </a:fld>
            <a:endParaRPr lang="ja-JP" altLang="en-US" dirty="0"/>
          </a:p>
        </p:txBody>
      </p:sp>
      <p:sp>
        <p:nvSpPr>
          <p:cNvPr id="10" name="正方形/長方形 9">
            <a:extLst>
              <a:ext uri="{FF2B5EF4-FFF2-40B4-BE49-F238E27FC236}">
                <a16:creationId xmlns:a16="http://schemas.microsoft.com/office/drawing/2014/main" id="{EDE4C64C-F931-4C0C-834B-5A186CFFEE36}"/>
              </a:ext>
            </a:extLst>
          </p:cNvPr>
          <p:cNvSpPr/>
          <p:nvPr/>
        </p:nvSpPr>
        <p:spPr bwMode="auto">
          <a:xfrm>
            <a:off x="284672" y="5909262"/>
            <a:ext cx="7095062" cy="58927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44000" tIns="8890" rIns="74295" bIns="8890" rtlCol="0" anchor="ctr"/>
          <a:lstStyle/>
          <a:p>
            <a:r>
              <a:rPr lang="ja-JP" altLang="en-US" sz="2000" dirty="0">
                <a:latin typeface="+mn-ea"/>
              </a:rPr>
              <a:t>個人情報を取り扱っている、持ち歩いていることを再認識。</a:t>
            </a:r>
          </a:p>
        </p:txBody>
      </p:sp>
      <p:grpSp>
        <p:nvGrpSpPr>
          <p:cNvPr id="8" name="グラフィックス 1">
            <a:extLst>
              <a:ext uri="{FF2B5EF4-FFF2-40B4-BE49-F238E27FC236}">
                <a16:creationId xmlns:a16="http://schemas.microsoft.com/office/drawing/2014/main" id="{DDFF0B36-F12C-8F7A-A101-936F9A355F27}"/>
              </a:ext>
            </a:extLst>
          </p:cNvPr>
          <p:cNvGrpSpPr>
            <a:grpSpLocks noChangeAspect="1"/>
          </p:cNvGrpSpPr>
          <p:nvPr/>
        </p:nvGrpSpPr>
        <p:grpSpPr>
          <a:xfrm>
            <a:off x="7482911" y="4221088"/>
            <a:ext cx="1136871" cy="1584176"/>
            <a:chOff x="9549574" y="-1229419"/>
            <a:chExt cx="348614" cy="485775"/>
          </a:xfrm>
          <a:solidFill>
            <a:srgbClr val="276E99"/>
          </a:solidFill>
        </p:grpSpPr>
        <p:sp>
          <p:nvSpPr>
            <p:cNvPr id="11" name="フリーフォーム: 図形 10">
              <a:extLst>
                <a:ext uri="{FF2B5EF4-FFF2-40B4-BE49-F238E27FC236}">
                  <a16:creationId xmlns:a16="http://schemas.microsoft.com/office/drawing/2014/main" id="{B5E93E25-F689-0784-C75A-B8C99F56DB1A}"/>
                </a:ext>
              </a:extLst>
            </p:cNvPr>
            <p:cNvSpPr/>
            <p:nvPr/>
          </p:nvSpPr>
          <p:spPr>
            <a:xfrm>
              <a:off x="9549574" y="-798412"/>
              <a:ext cx="348614" cy="54768"/>
            </a:xfrm>
            <a:custGeom>
              <a:avLst/>
              <a:gdLst>
                <a:gd name="connsiteX0" fmla="*/ 0 w 348614"/>
                <a:gd name="connsiteY0" fmla="*/ 54769 h 54768"/>
                <a:gd name="connsiteX1" fmla="*/ 348615 w 348614"/>
                <a:gd name="connsiteY1" fmla="*/ 54769 h 54768"/>
                <a:gd name="connsiteX2" fmla="*/ 348615 w 348614"/>
                <a:gd name="connsiteY2" fmla="*/ 0 h 54768"/>
                <a:gd name="connsiteX3" fmla="*/ 0 w 348614"/>
                <a:gd name="connsiteY3" fmla="*/ 0 h 54768"/>
                <a:gd name="connsiteX4" fmla="*/ 0 w 348614"/>
                <a:gd name="connsiteY4" fmla="*/ 54769 h 54768"/>
                <a:gd name="connsiteX5" fmla="*/ 155829 w 348614"/>
                <a:gd name="connsiteY5" fmla="*/ 22479 h 54768"/>
                <a:gd name="connsiteX6" fmla="*/ 192596 w 348614"/>
                <a:gd name="connsiteY6" fmla="*/ 22479 h 54768"/>
                <a:gd name="connsiteX7" fmla="*/ 192596 w 348614"/>
                <a:gd name="connsiteY7" fmla="*/ 32956 h 54768"/>
                <a:gd name="connsiteX8" fmla="*/ 155829 w 348614"/>
                <a:gd name="connsiteY8" fmla="*/ 32956 h 54768"/>
                <a:gd name="connsiteX9" fmla="*/ 155829 w 348614"/>
                <a:gd name="connsiteY9" fmla="*/ 22479 h 5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614" h="54768">
                  <a:moveTo>
                    <a:pt x="0" y="54769"/>
                  </a:moveTo>
                  <a:lnTo>
                    <a:pt x="348615" y="54769"/>
                  </a:lnTo>
                  <a:lnTo>
                    <a:pt x="348615" y="0"/>
                  </a:lnTo>
                  <a:lnTo>
                    <a:pt x="0" y="0"/>
                  </a:lnTo>
                  <a:lnTo>
                    <a:pt x="0" y="54769"/>
                  </a:lnTo>
                  <a:close/>
                  <a:moveTo>
                    <a:pt x="155829" y="22479"/>
                  </a:moveTo>
                  <a:lnTo>
                    <a:pt x="192596" y="22479"/>
                  </a:lnTo>
                  <a:lnTo>
                    <a:pt x="192596" y="32956"/>
                  </a:lnTo>
                  <a:lnTo>
                    <a:pt x="155829" y="32956"/>
                  </a:lnTo>
                  <a:lnTo>
                    <a:pt x="155829" y="2247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2" name="フリーフォーム: 図形 11">
              <a:extLst>
                <a:ext uri="{FF2B5EF4-FFF2-40B4-BE49-F238E27FC236}">
                  <a16:creationId xmlns:a16="http://schemas.microsoft.com/office/drawing/2014/main" id="{551ED14A-1D75-555B-7996-9182782CF5FE}"/>
                </a:ext>
              </a:extLst>
            </p:cNvPr>
            <p:cNvSpPr/>
            <p:nvPr/>
          </p:nvSpPr>
          <p:spPr>
            <a:xfrm>
              <a:off x="9549574" y="-871279"/>
              <a:ext cx="348614" cy="55530"/>
            </a:xfrm>
            <a:custGeom>
              <a:avLst/>
              <a:gdLst>
                <a:gd name="connsiteX0" fmla="*/ 0 w 348614"/>
                <a:gd name="connsiteY0" fmla="*/ 55531 h 55530"/>
                <a:gd name="connsiteX1" fmla="*/ 348615 w 348614"/>
                <a:gd name="connsiteY1" fmla="*/ 55531 h 55530"/>
                <a:gd name="connsiteX2" fmla="*/ 348615 w 348614"/>
                <a:gd name="connsiteY2" fmla="*/ 0 h 55530"/>
                <a:gd name="connsiteX3" fmla="*/ 0 w 348614"/>
                <a:gd name="connsiteY3" fmla="*/ 0 h 55530"/>
                <a:gd name="connsiteX4" fmla="*/ 0 w 348614"/>
                <a:gd name="connsiteY4" fmla="*/ 55531 h 55530"/>
                <a:gd name="connsiteX5" fmla="*/ 155829 w 348614"/>
                <a:gd name="connsiteY5" fmla="*/ 21146 h 55530"/>
                <a:gd name="connsiteX6" fmla="*/ 192596 w 348614"/>
                <a:gd name="connsiteY6" fmla="*/ 21146 h 55530"/>
                <a:gd name="connsiteX7" fmla="*/ 192596 w 348614"/>
                <a:gd name="connsiteY7" fmla="*/ 31623 h 55530"/>
                <a:gd name="connsiteX8" fmla="*/ 155829 w 348614"/>
                <a:gd name="connsiteY8" fmla="*/ 31623 h 55530"/>
                <a:gd name="connsiteX9" fmla="*/ 155829 w 348614"/>
                <a:gd name="connsiteY9" fmla="*/ 21146 h 5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614" h="55530">
                  <a:moveTo>
                    <a:pt x="0" y="55531"/>
                  </a:moveTo>
                  <a:lnTo>
                    <a:pt x="348615" y="55531"/>
                  </a:lnTo>
                  <a:lnTo>
                    <a:pt x="348615" y="0"/>
                  </a:lnTo>
                  <a:lnTo>
                    <a:pt x="0" y="0"/>
                  </a:lnTo>
                  <a:lnTo>
                    <a:pt x="0" y="55531"/>
                  </a:lnTo>
                  <a:close/>
                  <a:moveTo>
                    <a:pt x="155829" y="21146"/>
                  </a:moveTo>
                  <a:lnTo>
                    <a:pt x="192596" y="21146"/>
                  </a:lnTo>
                  <a:lnTo>
                    <a:pt x="192596" y="31623"/>
                  </a:lnTo>
                  <a:lnTo>
                    <a:pt x="155829" y="31623"/>
                  </a:lnTo>
                  <a:lnTo>
                    <a:pt x="155829" y="21146"/>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3" name="フリーフォーム: 図形 12">
              <a:extLst>
                <a:ext uri="{FF2B5EF4-FFF2-40B4-BE49-F238E27FC236}">
                  <a16:creationId xmlns:a16="http://schemas.microsoft.com/office/drawing/2014/main" id="{8667CDE8-B242-2D44-C18F-B601E652A6B0}"/>
                </a:ext>
              </a:extLst>
            </p:cNvPr>
            <p:cNvSpPr/>
            <p:nvPr/>
          </p:nvSpPr>
          <p:spPr>
            <a:xfrm>
              <a:off x="9732454" y="-1229419"/>
              <a:ext cx="165639" cy="340709"/>
            </a:xfrm>
            <a:custGeom>
              <a:avLst/>
              <a:gdLst>
                <a:gd name="connsiteX0" fmla="*/ 0 w 165639"/>
                <a:gd name="connsiteY0" fmla="*/ 340709 h 340709"/>
                <a:gd name="connsiteX1" fmla="*/ 165640 w 165639"/>
                <a:gd name="connsiteY1" fmla="*/ 340709 h 340709"/>
                <a:gd name="connsiteX2" fmla="*/ 165640 w 165639"/>
                <a:gd name="connsiteY2" fmla="*/ 0 h 340709"/>
                <a:gd name="connsiteX3" fmla="*/ 0 w 165639"/>
                <a:gd name="connsiteY3" fmla="*/ 0 h 340709"/>
                <a:gd name="connsiteX4" fmla="*/ 0 w 165639"/>
                <a:gd name="connsiteY4" fmla="*/ 340709 h 340709"/>
                <a:gd name="connsiteX5" fmla="*/ 12954 w 165639"/>
                <a:gd name="connsiteY5" fmla="*/ 161544 h 340709"/>
                <a:gd name="connsiteX6" fmla="*/ 25813 w 165639"/>
                <a:gd name="connsiteY6" fmla="*/ 161544 h 340709"/>
                <a:gd name="connsiteX7" fmla="*/ 25813 w 165639"/>
                <a:gd name="connsiteY7" fmla="*/ 198311 h 340709"/>
                <a:gd name="connsiteX8" fmla="*/ 12954 w 165639"/>
                <a:gd name="connsiteY8" fmla="*/ 198311 h 340709"/>
                <a:gd name="connsiteX9" fmla="*/ 12954 w 165639"/>
                <a:gd name="connsiteY9" fmla="*/ 161544 h 34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39" h="340709">
                  <a:moveTo>
                    <a:pt x="0" y="340709"/>
                  </a:moveTo>
                  <a:lnTo>
                    <a:pt x="165640" y="340709"/>
                  </a:lnTo>
                  <a:lnTo>
                    <a:pt x="165640" y="0"/>
                  </a:lnTo>
                  <a:lnTo>
                    <a:pt x="0" y="0"/>
                  </a:lnTo>
                  <a:lnTo>
                    <a:pt x="0" y="340709"/>
                  </a:lnTo>
                  <a:close/>
                  <a:moveTo>
                    <a:pt x="12954" y="161544"/>
                  </a:moveTo>
                  <a:lnTo>
                    <a:pt x="25813" y="161544"/>
                  </a:lnTo>
                  <a:lnTo>
                    <a:pt x="25813" y="198311"/>
                  </a:lnTo>
                  <a:lnTo>
                    <a:pt x="12954" y="198311"/>
                  </a:lnTo>
                  <a:lnTo>
                    <a:pt x="12954" y="16154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4" name="フリーフォーム: 図形 13">
              <a:extLst>
                <a:ext uri="{FF2B5EF4-FFF2-40B4-BE49-F238E27FC236}">
                  <a16:creationId xmlns:a16="http://schemas.microsoft.com/office/drawing/2014/main" id="{AB8DB5BD-5E19-B82D-BE1A-54FDA0A324B7}"/>
                </a:ext>
              </a:extLst>
            </p:cNvPr>
            <p:cNvSpPr/>
            <p:nvPr/>
          </p:nvSpPr>
          <p:spPr>
            <a:xfrm>
              <a:off x="9549574" y="-1229419"/>
              <a:ext cx="165639" cy="340709"/>
            </a:xfrm>
            <a:custGeom>
              <a:avLst/>
              <a:gdLst>
                <a:gd name="connsiteX0" fmla="*/ 0 w 165639"/>
                <a:gd name="connsiteY0" fmla="*/ 0 h 340709"/>
                <a:gd name="connsiteX1" fmla="*/ 0 w 165639"/>
                <a:gd name="connsiteY1" fmla="*/ 340709 h 340709"/>
                <a:gd name="connsiteX2" fmla="*/ 165640 w 165639"/>
                <a:gd name="connsiteY2" fmla="*/ 340709 h 340709"/>
                <a:gd name="connsiteX3" fmla="*/ 165640 w 165639"/>
                <a:gd name="connsiteY3" fmla="*/ 0 h 340709"/>
                <a:gd name="connsiteX4" fmla="*/ 0 w 165639"/>
                <a:gd name="connsiteY4" fmla="*/ 0 h 340709"/>
                <a:gd name="connsiteX5" fmla="*/ 152686 w 165639"/>
                <a:gd name="connsiteY5" fmla="*/ 198311 h 340709"/>
                <a:gd name="connsiteX6" fmla="*/ 139827 w 165639"/>
                <a:gd name="connsiteY6" fmla="*/ 198311 h 340709"/>
                <a:gd name="connsiteX7" fmla="*/ 139827 w 165639"/>
                <a:gd name="connsiteY7" fmla="*/ 161544 h 340709"/>
                <a:gd name="connsiteX8" fmla="*/ 152686 w 165639"/>
                <a:gd name="connsiteY8" fmla="*/ 161544 h 340709"/>
                <a:gd name="connsiteX9" fmla="*/ 152686 w 165639"/>
                <a:gd name="connsiteY9" fmla="*/ 198311 h 34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39" h="340709">
                  <a:moveTo>
                    <a:pt x="0" y="0"/>
                  </a:moveTo>
                  <a:lnTo>
                    <a:pt x="0" y="340709"/>
                  </a:lnTo>
                  <a:lnTo>
                    <a:pt x="165640" y="340709"/>
                  </a:lnTo>
                  <a:lnTo>
                    <a:pt x="165640" y="0"/>
                  </a:lnTo>
                  <a:lnTo>
                    <a:pt x="0" y="0"/>
                  </a:lnTo>
                  <a:close/>
                  <a:moveTo>
                    <a:pt x="152686" y="198311"/>
                  </a:moveTo>
                  <a:lnTo>
                    <a:pt x="139827" y="198311"/>
                  </a:lnTo>
                  <a:lnTo>
                    <a:pt x="139827" y="161544"/>
                  </a:lnTo>
                  <a:lnTo>
                    <a:pt x="152686" y="161544"/>
                  </a:lnTo>
                  <a:lnTo>
                    <a:pt x="152686" y="19831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pic>
        <p:nvPicPr>
          <p:cNvPr id="15" name="グラフィックス 14">
            <a:extLst>
              <a:ext uri="{FF2B5EF4-FFF2-40B4-BE49-F238E27FC236}">
                <a16:creationId xmlns:a16="http://schemas.microsoft.com/office/drawing/2014/main" id="{A505D4C4-AB5C-56BD-F9C1-4D98D32F15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9032" y="4010024"/>
            <a:ext cx="776914" cy="713921"/>
          </a:xfrm>
          <a:prstGeom prst="rect">
            <a:avLst/>
          </a:prstGeom>
        </p:spPr>
      </p:pic>
    </p:spTree>
    <p:extLst>
      <p:ext uri="{BB962C8B-B14F-4D97-AF65-F5344CB8AC3E}">
        <p14:creationId xmlns:p14="http://schemas.microsoft.com/office/powerpoint/2010/main" val="380323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防止策例のご紹介：万が一のために</a:t>
            </a:r>
          </a:p>
        </p:txBody>
      </p:sp>
      <p:sp>
        <p:nvSpPr>
          <p:cNvPr id="8" name="コンテンツ プレースホルダー 7">
            <a:extLst>
              <a:ext uri="{FF2B5EF4-FFF2-40B4-BE49-F238E27FC236}">
                <a16:creationId xmlns:a16="http://schemas.microsoft.com/office/drawing/2014/main" id="{1AC90949-8C2F-44BD-9388-17380D569DD7}"/>
              </a:ext>
            </a:extLst>
          </p:cNvPr>
          <p:cNvSpPr>
            <a:spLocks noGrp="1"/>
          </p:cNvSpPr>
          <p:nvPr>
            <p:ph idx="1"/>
          </p:nvPr>
        </p:nvSpPr>
        <p:spPr/>
        <p:txBody>
          <a:bodyPr/>
          <a:lstStyle/>
          <a:p>
            <a:r>
              <a:rPr lang="ja-JP" altLang="en-US" dirty="0"/>
              <a:t>万が一、紛失・盗難の事故が起きた場合に、事故の被害を最小限におさえるための対策も必要です。</a:t>
            </a:r>
            <a:endParaRPr lang="en-US" altLang="ja-JP" dirty="0"/>
          </a:p>
          <a:p>
            <a:r>
              <a:rPr lang="ja-JP" altLang="en-US" dirty="0"/>
              <a:t>対策例</a:t>
            </a:r>
            <a:endParaRPr lang="en-US" altLang="ja-JP" dirty="0"/>
          </a:p>
          <a:p>
            <a:pPr lvl="1"/>
            <a:r>
              <a:rPr lang="ja-JP" altLang="en-US" dirty="0"/>
              <a:t>端末への適切なパスワード設定（指紋認証、生体認証などの利用）</a:t>
            </a:r>
            <a:endParaRPr lang="en-US" altLang="ja-JP" dirty="0"/>
          </a:p>
          <a:p>
            <a:pPr lvl="1"/>
            <a:r>
              <a:rPr lang="ja-JP" dirty="0"/>
              <a:t>ハードディスク</a:t>
            </a:r>
            <a:r>
              <a:rPr lang="ja-JP" altLang="en-US" dirty="0"/>
              <a:t>、</a:t>
            </a:r>
            <a:r>
              <a:rPr lang="en-US" altLang="ja-JP" dirty="0"/>
              <a:t>USB</a:t>
            </a:r>
            <a:r>
              <a:rPr lang="ja-JP" altLang="en-US" dirty="0"/>
              <a:t>メモリ</a:t>
            </a:r>
            <a:r>
              <a:rPr lang="ja-JP" dirty="0"/>
              <a:t>の暗号化</a:t>
            </a:r>
          </a:p>
          <a:p>
            <a:pPr lvl="1"/>
            <a:r>
              <a:rPr lang="ja-JP" altLang="en-US" dirty="0"/>
              <a:t>セキュリティ機能付き</a:t>
            </a:r>
            <a:r>
              <a:rPr lang="en-US" dirty="0"/>
              <a:t>USB</a:t>
            </a:r>
            <a:r>
              <a:rPr lang="ja-JP" dirty="0"/>
              <a:t>メモリの</a:t>
            </a:r>
            <a:r>
              <a:rPr lang="ja-JP" altLang="en-US" dirty="0"/>
              <a:t>利用</a:t>
            </a:r>
            <a:endParaRPr lang="ja-JP" dirty="0"/>
          </a:p>
          <a:p>
            <a:pPr lvl="1"/>
            <a:r>
              <a:rPr lang="ja-JP" altLang="en-US" dirty="0"/>
              <a:t>ノート</a:t>
            </a:r>
            <a:r>
              <a:rPr lang="en-US" altLang="ja-JP" dirty="0"/>
              <a:t>PC</a:t>
            </a:r>
            <a:r>
              <a:rPr lang="ja-JP" dirty="0"/>
              <a:t>等の</a:t>
            </a:r>
            <a:r>
              <a:rPr lang="ja-JP" altLang="en-US" dirty="0"/>
              <a:t>端末</a:t>
            </a:r>
            <a:r>
              <a:rPr lang="ja-JP" dirty="0"/>
              <a:t>を</a:t>
            </a:r>
            <a:r>
              <a:rPr lang="ja-JP" altLang="en-US" dirty="0"/>
              <a:t>遠隔リセットできる機能の導入</a:t>
            </a:r>
            <a:endParaRPr lang="en-US" altLang="ja-JP" dirty="0"/>
          </a:p>
          <a:p>
            <a:pPr lvl="1"/>
            <a:r>
              <a:rPr lang="ja-JP" altLang="en-US" dirty="0"/>
              <a:t>利用者アカウントの停止（社内ネットワーク、クラウドサービス等から遮断）</a:t>
            </a:r>
            <a:endParaRPr lang="ja-JP" dirty="0"/>
          </a:p>
        </p:txBody>
      </p:sp>
      <p:sp>
        <p:nvSpPr>
          <p:cNvPr id="6" name="スライド番号プレースホルダー 5">
            <a:extLst>
              <a:ext uri="{FF2B5EF4-FFF2-40B4-BE49-F238E27FC236}">
                <a16:creationId xmlns:a16="http://schemas.microsoft.com/office/drawing/2014/main" id="{EFD0F229-EE96-44D7-8B48-819C6CBFEEA9}"/>
              </a:ext>
            </a:extLst>
          </p:cNvPr>
          <p:cNvSpPr>
            <a:spLocks noGrp="1"/>
          </p:cNvSpPr>
          <p:nvPr>
            <p:ph type="sldNum" sz="quarter" idx="10"/>
          </p:nvPr>
        </p:nvSpPr>
        <p:spPr/>
        <p:txBody>
          <a:bodyPr/>
          <a:lstStyle/>
          <a:p>
            <a:fld id="{0FF54DE5-C571-48E8-A5BC-B369434E2F44}" type="slidenum">
              <a:rPr lang="en-US" altLang="ja-JP" smtClean="0"/>
              <a:pPr/>
              <a:t>29</a:t>
            </a:fld>
            <a:endParaRPr lang="ja-JP" altLang="en-US" dirty="0"/>
          </a:p>
        </p:txBody>
      </p:sp>
      <p:sp>
        <p:nvSpPr>
          <p:cNvPr id="9" name="フローチャート: 処理 8">
            <a:extLst>
              <a:ext uri="{FF2B5EF4-FFF2-40B4-BE49-F238E27FC236}">
                <a16:creationId xmlns:a16="http://schemas.microsoft.com/office/drawing/2014/main" id="{7BDB8633-B17D-4C15-9B10-5A30BF09AC3B}"/>
              </a:ext>
            </a:extLst>
          </p:cNvPr>
          <p:cNvSpPr/>
          <p:nvPr/>
        </p:nvSpPr>
        <p:spPr bwMode="auto">
          <a:xfrm>
            <a:off x="690476" y="4943745"/>
            <a:ext cx="4809572" cy="941592"/>
          </a:xfrm>
          <a:prstGeom prst="flowChartProcess">
            <a:avLst/>
          </a:prstGeom>
          <a:ln>
            <a:headEnd/>
            <a:tailEnd/>
          </a:ln>
        </p:spPr>
        <p:style>
          <a:lnRef idx="2">
            <a:schemeClr val="accent6"/>
          </a:lnRef>
          <a:fillRef idx="1">
            <a:schemeClr val="lt1"/>
          </a:fillRef>
          <a:effectRef idx="0">
            <a:schemeClr val="accent6"/>
          </a:effectRef>
          <a:fontRef idx="minor">
            <a:schemeClr val="dk1"/>
          </a:fontRef>
        </p:style>
        <p:txBody>
          <a:bodyPr lIns="180000" tIns="72000" rIns="180000" bIns="72000" rtlCol="0" anchor="ctr"/>
          <a:lstStyle/>
          <a:p>
            <a:pPr marL="0" lvl="1"/>
            <a:r>
              <a:rPr lang="ja-JP" altLang="en-US" dirty="0"/>
              <a:t>第三者が容易に使用できないようにする。</a:t>
            </a:r>
            <a:endParaRPr lang="en-US" altLang="ja-JP" dirty="0"/>
          </a:p>
          <a:p>
            <a:pPr marL="0" lvl="1"/>
            <a:r>
              <a:rPr lang="ja-JP" altLang="en-US" dirty="0"/>
              <a:t>物理的に使用できないようにする。</a:t>
            </a:r>
            <a:endParaRPr lang="en-US" altLang="ja-JP" sz="1600" dirty="0">
              <a:latin typeface="+mn-ea"/>
              <a:ea typeface="+mn-ea"/>
            </a:endParaRPr>
          </a:p>
        </p:txBody>
      </p:sp>
      <p:grpSp>
        <p:nvGrpSpPr>
          <p:cNvPr id="7" name="グループ化 6">
            <a:extLst>
              <a:ext uri="{FF2B5EF4-FFF2-40B4-BE49-F238E27FC236}">
                <a16:creationId xmlns:a16="http://schemas.microsoft.com/office/drawing/2014/main" id="{51AF468D-6D87-F563-A20F-72148DC668C5}"/>
              </a:ext>
            </a:extLst>
          </p:cNvPr>
          <p:cNvGrpSpPr/>
          <p:nvPr/>
        </p:nvGrpSpPr>
        <p:grpSpPr>
          <a:xfrm>
            <a:off x="6588224" y="4653136"/>
            <a:ext cx="1904939" cy="1299412"/>
            <a:chOff x="6444208" y="5013176"/>
            <a:chExt cx="1693811" cy="1155396"/>
          </a:xfrm>
        </p:grpSpPr>
        <p:grpSp>
          <p:nvGrpSpPr>
            <p:cNvPr id="11" name="グループ化 10">
              <a:extLst>
                <a:ext uri="{FF2B5EF4-FFF2-40B4-BE49-F238E27FC236}">
                  <a16:creationId xmlns:a16="http://schemas.microsoft.com/office/drawing/2014/main" id="{E15F12E0-BB40-D5E5-DD9A-542A510D8800}"/>
                </a:ext>
              </a:extLst>
            </p:cNvPr>
            <p:cNvGrpSpPr>
              <a:grpSpLocks noChangeAspect="1"/>
            </p:cNvGrpSpPr>
            <p:nvPr/>
          </p:nvGrpSpPr>
          <p:grpSpPr>
            <a:xfrm>
              <a:off x="6444208" y="5013176"/>
              <a:ext cx="1693811" cy="1155396"/>
              <a:chOff x="5387813" y="2081803"/>
              <a:chExt cx="558545" cy="380999"/>
            </a:xfrm>
            <a:solidFill>
              <a:srgbClr val="276E99"/>
            </a:solidFill>
          </p:grpSpPr>
          <p:sp>
            <p:nvSpPr>
              <p:cNvPr id="13" name="フリーフォーム: 図形 12">
                <a:extLst>
                  <a:ext uri="{FF2B5EF4-FFF2-40B4-BE49-F238E27FC236}">
                    <a16:creationId xmlns:a16="http://schemas.microsoft.com/office/drawing/2014/main" id="{FD5BF94E-E90C-7DAA-21FF-9AA8507894D7}"/>
                  </a:ext>
                </a:extLst>
              </p:cNvPr>
              <p:cNvSpPr/>
              <p:nvPr/>
            </p:nvSpPr>
            <p:spPr>
              <a:xfrm>
                <a:off x="5387813" y="2412320"/>
                <a:ext cx="558545" cy="50482"/>
              </a:xfrm>
              <a:custGeom>
                <a:avLst/>
                <a:gdLst>
                  <a:gd name="connsiteX0" fmla="*/ 558546 w 558545"/>
                  <a:gd name="connsiteY0" fmla="*/ 25241 h 50482"/>
                  <a:gd name="connsiteX1" fmla="*/ 533305 w 558545"/>
                  <a:gd name="connsiteY1" fmla="*/ 0 h 50482"/>
                  <a:gd name="connsiteX2" fmla="*/ 25241 w 558545"/>
                  <a:gd name="connsiteY2" fmla="*/ 0 h 50482"/>
                  <a:gd name="connsiteX3" fmla="*/ 0 w 558545"/>
                  <a:gd name="connsiteY3" fmla="*/ 25241 h 50482"/>
                  <a:gd name="connsiteX4" fmla="*/ 25241 w 558545"/>
                  <a:gd name="connsiteY4" fmla="*/ 50482 h 50482"/>
                  <a:gd name="connsiteX5" fmla="*/ 533305 w 558545"/>
                  <a:gd name="connsiteY5" fmla="*/ 50482 h 50482"/>
                  <a:gd name="connsiteX6" fmla="*/ 558546 w 558545"/>
                  <a:gd name="connsiteY6" fmla="*/ 25241 h 50482"/>
                  <a:gd name="connsiteX7" fmla="*/ 312992 w 558545"/>
                  <a:gd name="connsiteY7" fmla="*/ 18478 h 50482"/>
                  <a:gd name="connsiteX8" fmla="*/ 245650 w 558545"/>
                  <a:gd name="connsiteY8" fmla="*/ 18478 h 50482"/>
                  <a:gd name="connsiteX9" fmla="*/ 245650 w 558545"/>
                  <a:gd name="connsiteY9" fmla="*/ 6858 h 50482"/>
                  <a:gd name="connsiteX10" fmla="*/ 312992 w 558545"/>
                  <a:gd name="connsiteY10" fmla="*/ 6858 h 50482"/>
                  <a:gd name="connsiteX11" fmla="*/ 312992 w 558545"/>
                  <a:gd name="connsiteY11" fmla="*/ 18478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545" h="50482">
                    <a:moveTo>
                      <a:pt x="558546" y="25241"/>
                    </a:moveTo>
                    <a:cubicBezTo>
                      <a:pt x="558546" y="11335"/>
                      <a:pt x="547211" y="0"/>
                      <a:pt x="533305" y="0"/>
                    </a:cubicBezTo>
                    <a:lnTo>
                      <a:pt x="25241" y="0"/>
                    </a:lnTo>
                    <a:cubicBezTo>
                      <a:pt x="11335" y="0"/>
                      <a:pt x="0" y="11335"/>
                      <a:pt x="0" y="25241"/>
                    </a:cubicBezTo>
                    <a:cubicBezTo>
                      <a:pt x="0" y="39148"/>
                      <a:pt x="11335" y="50482"/>
                      <a:pt x="25241" y="50482"/>
                    </a:cubicBezTo>
                    <a:lnTo>
                      <a:pt x="533305" y="50482"/>
                    </a:lnTo>
                    <a:cubicBezTo>
                      <a:pt x="547307" y="50482"/>
                      <a:pt x="558546" y="39148"/>
                      <a:pt x="558546" y="25241"/>
                    </a:cubicBezTo>
                    <a:close/>
                    <a:moveTo>
                      <a:pt x="312992" y="18478"/>
                    </a:moveTo>
                    <a:lnTo>
                      <a:pt x="245650" y="18478"/>
                    </a:lnTo>
                    <a:lnTo>
                      <a:pt x="245650" y="6858"/>
                    </a:lnTo>
                    <a:lnTo>
                      <a:pt x="312992" y="6858"/>
                    </a:lnTo>
                    <a:lnTo>
                      <a:pt x="312992" y="1847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4" name="フリーフォーム: 図形 13">
                <a:extLst>
                  <a:ext uri="{FF2B5EF4-FFF2-40B4-BE49-F238E27FC236}">
                    <a16:creationId xmlns:a16="http://schemas.microsoft.com/office/drawing/2014/main" id="{9BF33D9D-C67D-9702-9993-A6657CB447F3}"/>
                  </a:ext>
                </a:extLst>
              </p:cNvPr>
              <p:cNvSpPr/>
              <p:nvPr/>
            </p:nvSpPr>
            <p:spPr>
              <a:xfrm>
                <a:off x="5445249" y="2081803"/>
                <a:ext cx="443769" cy="310705"/>
              </a:xfrm>
              <a:custGeom>
                <a:avLst/>
                <a:gdLst>
                  <a:gd name="connsiteX0" fmla="*/ 443770 w 443769"/>
                  <a:gd name="connsiteY0" fmla="*/ 310706 h 310705"/>
                  <a:gd name="connsiteX1" fmla="*/ 443770 w 443769"/>
                  <a:gd name="connsiteY1" fmla="*/ 25908 h 310705"/>
                  <a:gd name="connsiteX2" fmla="*/ 417862 w 443769"/>
                  <a:gd name="connsiteY2" fmla="*/ 0 h 310705"/>
                  <a:gd name="connsiteX3" fmla="*/ 25908 w 443769"/>
                  <a:gd name="connsiteY3" fmla="*/ 0 h 310705"/>
                  <a:gd name="connsiteX4" fmla="*/ 0 w 443769"/>
                  <a:gd name="connsiteY4" fmla="*/ 25908 h 310705"/>
                  <a:gd name="connsiteX5" fmla="*/ 0 w 443769"/>
                  <a:gd name="connsiteY5" fmla="*/ 310610 h 310705"/>
                  <a:gd name="connsiteX6" fmla="*/ 443770 w 443769"/>
                  <a:gd name="connsiteY6" fmla="*/ 310610 h 310705"/>
                  <a:gd name="connsiteX7" fmla="*/ 221837 w 443769"/>
                  <a:gd name="connsiteY7" fmla="*/ 302228 h 310705"/>
                  <a:gd name="connsiteX8" fmla="*/ 210502 w 443769"/>
                  <a:gd name="connsiteY8" fmla="*/ 290894 h 310705"/>
                  <a:gd name="connsiteX9" fmla="*/ 221837 w 443769"/>
                  <a:gd name="connsiteY9" fmla="*/ 279559 h 310705"/>
                  <a:gd name="connsiteX10" fmla="*/ 233172 w 443769"/>
                  <a:gd name="connsiteY10" fmla="*/ 290894 h 310705"/>
                  <a:gd name="connsiteX11" fmla="*/ 221837 w 443769"/>
                  <a:gd name="connsiteY11" fmla="*/ 302228 h 310705"/>
                  <a:gd name="connsiteX12" fmla="*/ 25241 w 443769"/>
                  <a:gd name="connsiteY12" fmla="*/ 24098 h 310705"/>
                  <a:gd name="connsiteX13" fmla="*/ 418529 w 443769"/>
                  <a:gd name="connsiteY13" fmla="*/ 24098 h 310705"/>
                  <a:gd name="connsiteX14" fmla="*/ 418529 w 443769"/>
                  <a:gd name="connsiteY14" fmla="*/ 268891 h 310705"/>
                  <a:gd name="connsiteX15" fmla="*/ 25241 w 443769"/>
                  <a:gd name="connsiteY15" fmla="*/ 268891 h 310705"/>
                  <a:gd name="connsiteX16" fmla="*/ 25241 w 443769"/>
                  <a:gd name="connsiteY16" fmla="*/ 24098 h 3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769" h="310705">
                    <a:moveTo>
                      <a:pt x="443770" y="310706"/>
                    </a:moveTo>
                    <a:lnTo>
                      <a:pt x="443770" y="25908"/>
                    </a:lnTo>
                    <a:cubicBezTo>
                      <a:pt x="443770" y="11621"/>
                      <a:pt x="432149" y="0"/>
                      <a:pt x="417862" y="0"/>
                    </a:cubicBezTo>
                    <a:lnTo>
                      <a:pt x="25908" y="0"/>
                    </a:lnTo>
                    <a:cubicBezTo>
                      <a:pt x="11621" y="0"/>
                      <a:pt x="0" y="11621"/>
                      <a:pt x="0" y="25908"/>
                    </a:cubicBezTo>
                    <a:lnTo>
                      <a:pt x="0" y="310610"/>
                    </a:lnTo>
                    <a:lnTo>
                      <a:pt x="443770" y="310610"/>
                    </a:lnTo>
                    <a:close/>
                    <a:moveTo>
                      <a:pt x="221837" y="302228"/>
                    </a:moveTo>
                    <a:cubicBezTo>
                      <a:pt x="215551" y="302228"/>
                      <a:pt x="210502" y="297180"/>
                      <a:pt x="210502" y="290894"/>
                    </a:cubicBezTo>
                    <a:cubicBezTo>
                      <a:pt x="210502" y="284607"/>
                      <a:pt x="215551" y="279559"/>
                      <a:pt x="221837" y="279559"/>
                    </a:cubicBezTo>
                    <a:cubicBezTo>
                      <a:pt x="228124" y="279559"/>
                      <a:pt x="233172" y="284607"/>
                      <a:pt x="233172" y="290894"/>
                    </a:cubicBezTo>
                    <a:cubicBezTo>
                      <a:pt x="233267" y="297085"/>
                      <a:pt x="228124" y="302228"/>
                      <a:pt x="221837" y="302228"/>
                    </a:cubicBezTo>
                    <a:close/>
                    <a:moveTo>
                      <a:pt x="25241" y="24098"/>
                    </a:moveTo>
                    <a:lnTo>
                      <a:pt x="418529" y="24098"/>
                    </a:lnTo>
                    <a:lnTo>
                      <a:pt x="418529" y="268891"/>
                    </a:lnTo>
                    <a:lnTo>
                      <a:pt x="25241" y="268891"/>
                    </a:lnTo>
                    <a:lnTo>
                      <a:pt x="25241" y="2409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12" name="コンテンツ プレースホルダー 7">
              <a:extLst>
                <a:ext uri="{FF2B5EF4-FFF2-40B4-BE49-F238E27FC236}">
                  <a16:creationId xmlns:a16="http://schemas.microsoft.com/office/drawing/2014/main" id="{3F07D5A2-858C-54A4-697F-C2F8876AEB89}"/>
                </a:ext>
              </a:extLst>
            </p:cNvPr>
            <p:cNvSpPr txBox="1">
              <a:spLocks/>
            </p:cNvSpPr>
            <p:nvPr/>
          </p:nvSpPr>
          <p:spPr bwMode="auto">
            <a:xfrm>
              <a:off x="6725463" y="5111762"/>
              <a:ext cx="1136150" cy="68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0" numCol="1" anchor="ctr" anchorCtr="0" compatLnSpc="1">
              <a:prstTxWarp prst="textNoShape">
                <a:avLst/>
              </a:prstTxWarp>
            </a:bodyPr>
            <a:lstStyle>
              <a:lvl1pPr marL="237398" indent="-237398" algn="l" rtl="0" eaLnBrk="1" fontAlgn="base" hangingPunct="1">
                <a:spcBef>
                  <a:spcPct val="20000"/>
                </a:spcBef>
                <a:spcAft>
                  <a:spcPct val="0"/>
                </a:spcAft>
                <a:buClr>
                  <a:schemeClr val="bg2"/>
                </a:buClr>
                <a:buSzPct val="75000"/>
                <a:buFont typeface="Wingdings" pitchFamily="2" charset="2"/>
                <a:buChar char="n"/>
                <a:defRPr kumimoji="1" sz="2400">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buClr>
                <a:buSzPct val="80000"/>
                <a:buFont typeface="Wingdings" pitchFamily="2" charset="2"/>
                <a:buChar char="¨"/>
                <a:defRPr kumimoji="1" sz="2000">
                  <a:solidFill>
                    <a:schemeClr val="tx1"/>
                  </a:solidFill>
                  <a:latin typeface="+mn-lt"/>
                  <a:ea typeface="+mn-ea"/>
                </a:defRPr>
              </a:lvl2pPr>
              <a:lvl3pPr marL="791327" indent="-158266" algn="l" rtl="0" eaLnBrk="1" fontAlgn="base" hangingPunct="1">
                <a:spcBef>
                  <a:spcPct val="20000"/>
                </a:spcBef>
                <a:spcAft>
                  <a:spcPct val="0"/>
                </a:spcAft>
                <a:buClr>
                  <a:schemeClr val="bg2"/>
                </a:buClr>
                <a:buSzPct val="65000"/>
                <a:buFont typeface="Wingdings" pitchFamily="2" charset="2"/>
                <a:buChar char="n"/>
                <a:defRPr kumimoji="1" sz="1800">
                  <a:solidFill>
                    <a:schemeClr val="tx1"/>
                  </a:solidFill>
                  <a:latin typeface="+mn-lt"/>
                  <a:ea typeface="+mn-ea"/>
                </a:defRPr>
              </a:lvl3pPr>
              <a:lvl4pPr marL="1107859" indent="-158266" algn="l" rtl="0" eaLnBrk="1" fontAlgn="base" hangingPunct="1">
                <a:spcBef>
                  <a:spcPct val="20000"/>
                </a:spcBef>
                <a:spcAft>
                  <a:spcPct val="0"/>
                </a:spcAft>
                <a:buClr>
                  <a:schemeClr val="accent2"/>
                </a:buClr>
                <a:buSzPct val="70000"/>
                <a:buFont typeface="Wingdings" pitchFamily="2" charset="2"/>
                <a:buChar char="¨"/>
                <a:defRPr kumimoji="1" sz="1400">
                  <a:solidFill>
                    <a:schemeClr val="tx1"/>
                  </a:solidFill>
                  <a:latin typeface="+mn-lt"/>
                  <a:ea typeface="+mn-ea"/>
                </a:defRPr>
              </a:lvl4pPr>
              <a:lvl5pPr marL="1424390" indent="-158266" algn="l" rtl="0" eaLnBrk="1" fontAlgn="base" hangingPunct="1">
                <a:spcBef>
                  <a:spcPct val="20000"/>
                </a:spcBef>
                <a:spcAft>
                  <a:spcPct val="0"/>
                </a:spcAft>
                <a:buClr>
                  <a:schemeClr val="bg2"/>
                </a:buClr>
                <a:buFont typeface="Wingdings" pitchFamily="2" charset="2"/>
                <a:buChar char="§"/>
                <a:defRPr kumimoji="1" sz="1400">
                  <a:solidFill>
                    <a:schemeClr val="tx1"/>
                  </a:solidFill>
                  <a:latin typeface="+mn-lt"/>
                  <a:ea typeface="+mn-ea"/>
                </a:defRPr>
              </a:lvl5pPr>
              <a:lvl6pPr marL="174092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6pPr>
              <a:lvl7pPr marL="2057452"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7pPr>
              <a:lvl8pPr marL="237398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8pPr>
              <a:lvl9pPr marL="269051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9pPr>
            </a:lstStyle>
            <a:p>
              <a:pPr marL="0" indent="0" algn="ctr">
                <a:spcBef>
                  <a:spcPts val="0"/>
                </a:spcBef>
                <a:buNone/>
              </a:pPr>
              <a:r>
                <a:rPr lang="ja-JP" altLang="en-US" b="1" kern="0" dirty="0">
                  <a:solidFill>
                    <a:srgbClr val="276A92"/>
                  </a:solidFill>
                </a:rPr>
                <a:t>個人</a:t>
              </a:r>
              <a:endParaRPr lang="en-US" altLang="ja-JP" b="1" kern="0" dirty="0">
                <a:solidFill>
                  <a:srgbClr val="276A92"/>
                </a:solidFill>
              </a:endParaRPr>
            </a:p>
            <a:p>
              <a:pPr marL="0" indent="0" algn="ctr">
                <a:spcBef>
                  <a:spcPts val="0"/>
                </a:spcBef>
                <a:buNone/>
              </a:pPr>
              <a:r>
                <a:rPr lang="ja-JP" altLang="en-US" b="1" kern="0" dirty="0">
                  <a:solidFill>
                    <a:srgbClr val="276A92"/>
                  </a:solidFill>
                </a:rPr>
                <a:t>情報</a:t>
              </a:r>
              <a:endParaRPr lang="ja-JP" b="1" kern="0" dirty="0">
                <a:solidFill>
                  <a:srgbClr val="276A92"/>
                </a:solidFill>
              </a:endParaRPr>
            </a:p>
          </p:txBody>
        </p:sp>
      </p:grpSp>
      <p:pic>
        <p:nvPicPr>
          <p:cNvPr id="15" name="グラフィックス 14">
            <a:extLst>
              <a:ext uri="{FF2B5EF4-FFF2-40B4-BE49-F238E27FC236}">
                <a16:creationId xmlns:a16="http://schemas.microsoft.com/office/drawing/2014/main" id="{A0190406-5FED-424C-CD3C-20EA551E6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2191" y="4403600"/>
            <a:ext cx="776914" cy="713921"/>
          </a:xfrm>
          <a:prstGeom prst="rect">
            <a:avLst/>
          </a:prstGeom>
        </p:spPr>
      </p:pic>
    </p:spTree>
    <p:extLst>
      <p:ext uri="{BB962C8B-B14F-4D97-AF65-F5344CB8AC3E}">
        <p14:creationId xmlns:p14="http://schemas.microsoft.com/office/powerpoint/2010/main" val="320405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67D6A-24FC-4847-AA03-7A525F27AF38}"/>
              </a:ext>
            </a:extLst>
          </p:cNvPr>
          <p:cNvSpPr>
            <a:spLocks noGrp="1"/>
          </p:cNvSpPr>
          <p:nvPr>
            <p:ph type="title"/>
          </p:nvPr>
        </p:nvSpPr>
        <p:spPr/>
        <p:txBody>
          <a:bodyPr/>
          <a:lstStyle/>
          <a:p>
            <a:r>
              <a:rPr lang="ja-JP" altLang="en-US" dirty="0"/>
              <a:t>目次</a:t>
            </a:r>
          </a:p>
        </p:txBody>
      </p:sp>
      <p:sp>
        <p:nvSpPr>
          <p:cNvPr id="3" name="コンテンツ プレースホルダー 2">
            <a:extLst>
              <a:ext uri="{FF2B5EF4-FFF2-40B4-BE49-F238E27FC236}">
                <a16:creationId xmlns:a16="http://schemas.microsoft.com/office/drawing/2014/main" id="{D8360DD3-D6BD-4761-BC59-61BE7B20E720}"/>
              </a:ext>
            </a:extLst>
          </p:cNvPr>
          <p:cNvSpPr>
            <a:spLocks noGrp="1"/>
          </p:cNvSpPr>
          <p:nvPr>
            <p:ph idx="1"/>
          </p:nvPr>
        </p:nvSpPr>
        <p:spPr/>
        <p:txBody>
          <a:bodyPr/>
          <a:lstStyle/>
          <a:p>
            <a:r>
              <a:rPr lang="ja-JP" altLang="en-US" sz="3200" dirty="0"/>
              <a:t>はじめに</a:t>
            </a:r>
            <a:endParaRPr lang="en-US" altLang="ja-JP" sz="3200" dirty="0"/>
          </a:p>
          <a:p>
            <a:r>
              <a:rPr lang="ja-JP" altLang="en-US" sz="3200" dirty="0"/>
              <a:t>紛失・盗難を防ごう</a:t>
            </a:r>
            <a:endParaRPr lang="en-US" altLang="ja-JP" sz="3200" dirty="0"/>
          </a:p>
          <a:p>
            <a:pPr lvl="1"/>
            <a:r>
              <a:rPr lang="ja-JP" altLang="en-US" sz="2800" dirty="0"/>
              <a:t>事故パターンのご紹介</a:t>
            </a:r>
            <a:endParaRPr lang="en-US" altLang="ja-JP" sz="2800" dirty="0"/>
          </a:p>
          <a:p>
            <a:pPr lvl="1"/>
            <a:r>
              <a:rPr lang="ja-JP" altLang="en-US" sz="2800" dirty="0"/>
              <a:t>事故の発生状況と原因</a:t>
            </a:r>
            <a:endParaRPr lang="en-US" altLang="ja-JP" sz="2800" dirty="0"/>
          </a:p>
          <a:p>
            <a:r>
              <a:rPr lang="ja-JP" altLang="en-US" sz="3200" dirty="0"/>
              <a:t>まとめ</a:t>
            </a:r>
            <a:endParaRPr lang="en-US" altLang="ja-JP" sz="3200" dirty="0"/>
          </a:p>
          <a:p>
            <a:pPr lvl="1"/>
            <a:r>
              <a:rPr lang="ja-JP" altLang="en-US" sz="2800" dirty="0"/>
              <a:t>自社のルールを確認しましょう</a:t>
            </a:r>
            <a:endParaRPr lang="en-US" altLang="ja-JP" sz="2800" dirty="0"/>
          </a:p>
          <a:p>
            <a:pPr lvl="1"/>
            <a:r>
              <a:rPr lang="ja-JP" altLang="en-US" sz="2800" dirty="0"/>
              <a:t>緊急事態への対応を確認しましょう</a:t>
            </a:r>
            <a:endParaRPr lang="en-US" altLang="ja-JP" sz="2800" dirty="0"/>
          </a:p>
          <a:p>
            <a:r>
              <a:rPr lang="ja-JP" altLang="en-US" sz="3200" dirty="0"/>
              <a:t>参考情報</a:t>
            </a:r>
            <a:endParaRPr lang="en-US" altLang="ja-JP" sz="3200" dirty="0"/>
          </a:p>
          <a:p>
            <a:pPr lvl="1"/>
            <a:r>
              <a:rPr lang="ja-JP" altLang="en-US" sz="2800" dirty="0"/>
              <a:t>防止策例のご紹介</a:t>
            </a:r>
            <a:endParaRPr lang="en-US" altLang="ja-JP" sz="2800" dirty="0"/>
          </a:p>
          <a:p>
            <a:pPr lvl="1"/>
            <a:r>
              <a:rPr lang="ja-JP" altLang="en-US" sz="2800" dirty="0"/>
              <a:t>参考資料</a:t>
            </a:r>
            <a:endParaRPr lang="en-US" altLang="ja-JP" sz="2800" dirty="0"/>
          </a:p>
          <a:p>
            <a:pPr lvl="1"/>
            <a:endParaRPr lang="ja-JP" altLang="en-US" sz="2800" dirty="0"/>
          </a:p>
        </p:txBody>
      </p:sp>
      <p:sp>
        <p:nvSpPr>
          <p:cNvPr id="4" name="スライド番号プレースホルダー 3">
            <a:extLst>
              <a:ext uri="{FF2B5EF4-FFF2-40B4-BE49-F238E27FC236}">
                <a16:creationId xmlns:a16="http://schemas.microsoft.com/office/drawing/2014/main" id="{3C47DF35-CB6C-4701-97D5-607FE3D38532}"/>
              </a:ext>
            </a:extLst>
          </p:cNvPr>
          <p:cNvSpPr>
            <a:spLocks noGrp="1"/>
          </p:cNvSpPr>
          <p:nvPr>
            <p:ph type="sldNum" sz="quarter" idx="10"/>
          </p:nvPr>
        </p:nvSpPr>
        <p:spPr/>
        <p:txBody>
          <a:bodyPr/>
          <a:lstStyle/>
          <a:p>
            <a:fld id="{0FF54DE5-C571-48E8-A5BC-B369434E2F44}" type="slidenum">
              <a:rPr lang="en-US" altLang="ja-JP" smtClean="0"/>
              <a:pPr/>
              <a:t>3</a:t>
            </a:fld>
            <a:endParaRPr lang="ja-JP" altLang="en-US" dirty="0"/>
          </a:p>
        </p:txBody>
      </p:sp>
    </p:spTree>
    <p:extLst>
      <p:ext uri="{BB962C8B-B14F-4D97-AF65-F5344CB8AC3E}">
        <p14:creationId xmlns:p14="http://schemas.microsoft.com/office/powerpoint/2010/main" val="45616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519C0-9550-4B7A-ACDF-0F8DC34E5E4E}"/>
              </a:ext>
            </a:extLst>
          </p:cNvPr>
          <p:cNvSpPr>
            <a:spLocks noGrp="1"/>
          </p:cNvSpPr>
          <p:nvPr>
            <p:ph type="title"/>
          </p:nvPr>
        </p:nvSpPr>
        <p:spPr/>
        <p:txBody>
          <a:bodyPr/>
          <a:lstStyle/>
          <a:p>
            <a:r>
              <a:rPr kumimoji="1" lang="ja-JP" altLang="en-US" dirty="0"/>
              <a:t>参考資料</a:t>
            </a:r>
          </a:p>
        </p:txBody>
      </p:sp>
      <p:sp>
        <p:nvSpPr>
          <p:cNvPr id="3" name="コンテンツ プレースホルダー 2">
            <a:extLst>
              <a:ext uri="{FF2B5EF4-FFF2-40B4-BE49-F238E27FC236}">
                <a16:creationId xmlns:a16="http://schemas.microsoft.com/office/drawing/2014/main" id="{8244C272-4835-4202-9E52-ABCF08956522}"/>
              </a:ext>
            </a:extLst>
          </p:cNvPr>
          <p:cNvSpPr>
            <a:spLocks noGrp="1"/>
          </p:cNvSpPr>
          <p:nvPr>
            <p:ph idx="1"/>
          </p:nvPr>
        </p:nvSpPr>
        <p:spPr/>
        <p:txBody>
          <a:bodyPr/>
          <a:lstStyle/>
          <a:p>
            <a:r>
              <a:rPr kumimoji="1" lang="ja-JP" altLang="en-US" dirty="0"/>
              <a:t>プライバシーマーク制度サイト</a:t>
            </a:r>
            <a:endParaRPr lang="en-US" altLang="ja-JP" sz="1800" dirty="0"/>
          </a:p>
          <a:p>
            <a:pPr marL="276965" lvl="1" indent="0">
              <a:buNone/>
            </a:pPr>
            <a:r>
              <a:rPr kumimoji="1" lang="en-US" altLang="ja-JP" sz="1940" dirty="0">
                <a:hlinkClick r:id="rId3"/>
              </a:rPr>
              <a:t>https://privacymark.jp/</a:t>
            </a:r>
            <a:endParaRPr kumimoji="1" lang="en-US" altLang="ja-JP" sz="1940" dirty="0"/>
          </a:p>
          <a:p>
            <a:pPr lvl="1"/>
            <a:r>
              <a:rPr lang="ja-JP" altLang="en-US" sz="1800" dirty="0"/>
              <a:t>参考情報＞個人情報の取扱いにおける事故報告集計結果</a:t>
            </a:r>
            <a:r>
              <a:rPr kumimoji="1" lang="en-US" altLang="ja-JP" sz="1800" dirty="0">
                <a:hlinkClick r:id="rId4"/>
              </a:rPr>
              <a:t>https://privacymark.jp/system/reference/index.html</a:t>
            </a:r>
            <a:endParaRPr kumimoji="1" lang="en-US" altLang="ja-JP" sz="1800" dirty="0"/>
          </a:p>
          <a:p>
            <a:pPr lvl="1"/>
            <a:r>
              <a:rPr lang="ja-JP" altLang="en-US" sz="1800" dirty="0"/>
              <a:t>制度案内 </a:t>
            </a:r>
            <a:r>
              <a:rPr lang="en-US" altLang="ja-JP" sz="1800" dirty="0"/>
              <a:t>&gt; </a:t>
            </a:r>
            <a:r>
              <a:rPr lang="ja-JP" altLang="en-US" sz="1800" dirty="0"/>
              <a:t>個人情報の取扱いに関する事故の報告について</a:t>
            </a:r>
            <a:r>
              <a:rPr lang="en-US" altLang="ja-JP" sz="1800" dirty="0">
                <a:hlinkClick r:id="rId5"/>
              </a:rPr>
              <a:t>https://privacymark.jp/system/accident/index.html</a:t>
            </a:r>
            <a:endParaRPr lang="en-US" altLang="ja-JP" sz="1800" dirty="0"/>
          </a:p>
          <a:p>
            <a:r>
              <a:rPr kumimoji="1" lang="ja-JP" altLang="en-US" sz="2000" dirty="0"/>
              <a:t>独立行政法人情報処理推進機構（</a:t>
            </a:r>
            <a:r>
              <a:rPr kumimoji="1" lang="en-US" altLang="ja-JP" sz="2000" dirty="0"/>
              <a:t>IPA</a:t>
            </a:r>
            <a:r>
              <a:rPr kumimoji="1" lang="ja-JP" altLang="en-US" sz="2000" dirty="0"/>
              <a:t>）</a:t>
            </a:r>
            <a:endParaRPr kumimoji="1" lang="en-US" altLang="ja-JP" sz="2000" dirty="0"/>
          </a:p>
          <a:p>
            <a:pPr marL="316531" lvl="1" indent="0">
              <a:buNone/>
            </a:pPr>
            <a:r>
              <a:rPr lang="en-US" altLang="ja-JP" sz="1800" dirty="0">
                <a:hlinkClick r:id="rId6"/>
              </a:rPr>
              <a:t>https://www.ipa.go.jp/</a:t>
            </a:r>
            <a:endParaRPr lang="en-US" altLang="ja-JP" sz="1800" dirty="0"/>
          </a:p>
          <a:p>
            <a:pPr lvl="1"/>
            <a:r>
              <a:rPr lang="ja-JP" altLang="en-US" sz="1800" dirty="0"/>
              <a:t>情報セキュリティ対策</a:t>
            </a:r>
            <a:r>
              <a:rPr lang="en-US" altLang="ja-JP" sz="1800" dirty="0">
                <a:hlinkClick r:id="rId7"/>
              </a:rPr>
              <a:t>https://www.ipa.go.jp/security/measures/index.html</a:t>
            </a:r>
            <a:endParaRPr lang="en-US" altLang="ja-JP" sz="1800" dirty="0"/>
          </a:p>
          <a:p>
            <a:r>
              <a:rPr lang="ja-JP" altLang="en-US" sz="2000" dirty="0"/>
              <a:t>総務省：社員・職員全般の情報セキュリティ対策</a:t>
            </a:r>
            <a:endParaRPr lang="en-US" altLang="ja-JP" sz="2000" dirty="0"/>
          </a:p>
          <a:p>
            <a:pPr lvl="1"/>
            <a:r>
              <a:rPr lang="ja-JP" altLang="en-US" sz="1600" dirty="0"/>
              <a:t>持ち運び可能なメディアや機器を利用する上での危険性と対策</a:t>
            </a:r>
            <a:r>
              <a:rPr lang="en-US" altLang="ja-JP" sz="1800" dirty="0">
                <a:hlinkClick r:id="rId8"/>
              </a:rPr>
              <a:t>https://www.soumu.go.jp/main_sosiki/cybersecurity/kokumin/business/business_staff_11.html</a:t>
            </a:r>
            <a:endParaRPr lang="en-US" altLang="ja-JP" sz="2000" dirty="0"/>
          </a:p>
          <a:p>
            <a:endParaRPr kumimoji="1" lang="en-US" altLang="ja-JP" sz="2000" dirty="0"/>
          </a:p>
          <a:p>
            <a:endParaRPr kumimoji="1" lang="ja-JP" altLang="en-US" sz="2000" dirty="0"/>
          </a:p>
        </p:txBody>
      </p:sp>
      <p:sp>
        <p:nvSpPr>
          <p:cNvPr id="4" name="スライド番号プレースホルダー 3">
            <a:extLst>
              <a:ext uri="{FF2B5EF4-FFF2-40B4-BE49-F238E27FC236}">
                <a16:creationId xmlns:a16="http://schemas.microsoft.com/office/drawing/2014/main" id="{CB24B80B-D903-4338-8384-701168B8810A}"/>
              </a:ext>
            </a:extLst>
          </p:cNvPr>
          <p:cNvSpPr>
            <a:spLocks noGrp="1"/>
          </p:cNvSpPr>
          <p:nvPr>
            <p:ph type="sldNum" sz="quarter" idx="10"/>
          </p:nvPr>
        </p:nvSpPr>
        <p:spPr/>
        <p:txBody>
          <a:bodyPr/>
          <a:lstStyle/>
          <a:p>
            <a:pPr algn="r"/>
            <a:fld id="{0FF54DE5-C571-48E8-A5BC-B369434E2F44}" type="slidenum">
              <a:rPr lang="en-US" altLang="ja-JP" smtClean="0"/>
              <a:pPr algn="r"/>
              <a:t>30</a:t>
            </a:fld>
            <a:endParaRPr lang="ja-JP" altLang="en-US" dirty="0"/>
          </a:p>
        </p:txBody>
      </p:sp>
    </p:spTree>
    <p:extLst>
      <p:ext uri="{BB962C8B-B14F-4D97-AF65-F5344CB8AC3E}">
        <p14:creationId xmlns:p14="http://schemas.microsoft.com/office/powerpoint/2010/main" val="46623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0AD94B-15D9-45E4-945D-FD5B5992DE47}"/>
              </a:ext>
            </a:extLst>
          </p:cNvPr>
          <p:cNvSpPr>
            <a:spLocks noGrp="1"/>
          </p:cNvSpPr>
          <p:nvPr>
            <p:ph type="ctrTitle"/>
          </p:nvPr>
        </p:nvSpPr>
        <p:spPr/>
        <p:txBody>
          <a:bodyPr/>
          <a:lstStyle/>
          <a:p>
            <a:r>
              <a:rPr kumimoji="1" lang="ja-JP" altLang="en-US" dirty="0"/>
              <a:t>はじめに</a:t>
            </a:r>
          </a:p>
        </p:txBody>
      </p:sp>
      <p:sp>
        <p:nvSpPr>
          <p:cNvPr id="3" name="スライド番号プレースホルダー 2">
            <a:extLst>
              <a:ext uri="{FF2B5EF4-FFF2-40B4-BE49-F238E27FC236}">
                <a16:creationId xmlns:a16="http://schemas.microsoft.com/office/drawing/2014/main" id="{16EB374F-5745-44E6-B752-0150F4058E81}"/>
              </a:ext>
            </a:extLst>
          </p:cNvPr>
          <p:cNvSpPr>
            <a:spLocks noGrp="1"/>
          </p:cNvSpPr>
          <p:nvPr>
            <p:ph type="sldNum" sz="quarter" idx="10"/>
          </p:nvPr>
        </p:nvSpPr>
        <p:spPr/>
        <p:txBody>
          <a:bodyPr/>
          <a:lstStyle/>
          <a:p>
            <a:pPr algn="r"/>
            <a:fld id="{0FF54DE5-C571-48E8-A5BC-B369434E2F44}" type="slidenum">
              <a:rPr lang="en-US" altLang="ja-JP" smtClean="0"/>
              <a:pPr algn="r"/>
              <a:t>4</a:t>
            </a:fld>
            <a:endParaRPr lang="ja-JP" altLang="en-US" dirty="0"/>
          </a:p>
        </p:txBody>
      </p:sp>
    </p:spTree>
    <p:extLst>
      <p:ext uri="{BB962C8B-B14F-4D97-AF65-F5344CB8AC3E}">
        <p14:creationId xmlns:p14="http://schemas.microsoft.com/office/powerpoint/2010/main" val="84819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7D4B16-710C-458C-A186-44C391669DFD}"/>
              </a:ext>
            </a:extLst>
          </p:cNvPr>
          <p:cNvSpPr>
            <a:spLocks noGrp="1"/>
          </p:cNvSpPr>
          <p:nvPr>
            <p:ph type="title"/>
          </p:nvPr>
        </p:nvSpPr>
        <p:spPr/>
        <p:txBody>
          <a:bodyPr/>
          <a:lstStyle/>
          <a:p>
            <a:r>
              <a:rPr kumimoji="1" lang="ja-JP" altLang="en-US" dirty="0"/>
              <a:t>こんなことありませんか？</a:t>
            </a:r>
          </a:p>
        </p:txBody>
      </p:sp>
      <p:sp>
        <p:nvSpPr>
          <p:cNvPr id="4" name="スライド番号プレースホルダー 3">
            <a:extLst>
              <a:ext uri="{FF2B5EF4-FFF2-40B4-BE49-F238E27FC236}">
                <a16:creationId xmlns:a16="http://schemas.microsoft.com/office/drawing/2014/main" id="{5A40F831-2400-46DB-9B24-F2D88DFA48C1}"/>
              </a:ext>
            </a:extLst>
          </p:cNvPr>
          <p:cNvSpPr>
            <a:spLocks noGrp="1"/>
          </p:cNvSpPr>
          <p:nvPr>
            <p:ph type="sldNum" sz="quarter" idx="10"/>
          </p:nvPr>
        </p:nvSpPr>
        <p:spPr/>
        <p:txBody>
          <a:bodyPr/>
          <a:lstStyle/>
          <a:p>
            <a:pPr algn="r"/>
            <a:fld id="{0FF54DE5-C571-48E8-A5BC-B369434E2F44}" type="slidenum">
              <a:rPr lang="en-US" altLang="ja-JP" smtClean="0"/>
              <a:pPr algn="r"/>
              <a:t>5</a:t>
            </a:fld>
            <a:endParaRPr lang="ja-JP" altLang="en-US" dirty="0"/>
          </a:p>
        </p:txBody>
      </p:sp>
      <p:sp>
        <p:nvSpPr>
          <p:cNvPr id="19" name="直角三角形 18">
            <a:extLst>
              <a:ext uri="{FF2B5EF4-FFF2-40B4-BE49-F238E27FC236}">
                <a16:creationId xmlns:a16="http://schemas.microsoft.com/office/drawing/2014/main" id="{91201A18-AB98-4C82-BD47-4C42D256BEDF}"/>
              </a:ext>
            </a:extLst>
          </p:cNvPr>
          <p:cNvSpPr/>
          <p:nvPr/>
        </p:nvSpPr>
        <p:spPr bwMode="auto">
          <a:xfrm flipH="1">
            <a:off x="2993665" y="930391"/>
            <a:ext cx="5953478" cy="5574799"/>
          </a:xfrm>
          <a:prstGeom prst="rtTriangle">
            <a:avLst/>
          </a:prstGeom>
          <a:solidFill>
            <a:schemeClr val="accent6">
              <a:lumMod val="20000"/>
              <a:lumOff val="80000"/>
            </a:schemeClr>
          </a:soli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8" name="直角三角形 7">
            <a:extLst>
              <a:ext uri="{FF2B5EF4-FFF2-40B4-BE49-F238E27FC236}">
                <a16:creationId xmlns:a16="http://schemas.microsoft.com/office/drawing/2014/main" id="{EBAD0CC0-2596-4522-B028-36BADDD59499}"/>
              </a:ext>
            </a:extLst>
          </p:cNvPr>
          <p:cNvSpPr/>
          <p:nvPr/>
        </p:nvSpPr>
        <p:spPr bwMode="auto">
          <a:xfrm flipV="1">
            <a:off x="184484" y="989815"/>
            <a:ext cx="5953478" cy="5574799"/>
          </a:xfrm>
          <a:prstGeom prst="rtTriangle">
            <a:avLst/>
          </a:prstGeom>
          <a:solidFill>
            <a:schemeClr val="bg2">
              <a:lumMod val="20000"/>
              <a:lumOff val="80000"/>
            </a:schemeClr>
          </a:soli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20" name="爆発: 8 pt 19">
            <a:extLst>
              <a:ext uri="{FF2B5EF4-FFF2-40B4-BE49-F238E27FC236}">
                <a16:creationId xmlns:a16="http://schemas.microsoft.com/office/drawing/2014/main" id="{69E35C2C-F30F-4634-9323-852217C344DF}"/>
              </a:ext>
            </a:extLst>
          </p:cNvPr>
          <p:cNvSpPr/>
          <p:nvPr/>
        </p:nvSpPr>
        <p:spPr bwMode="auto">
          <a:xfrm>
            <a:off x="5942875" y="885205"/>
            <a:ext cx="3075071" cy="2082659"/>
          </a:xfrm>
          <a:prstGeom prst="irregularSeal1">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大事な書類、引出しに保管したはずが</a:t>
            </a:r>
            <a:r>
              <a:rPr kumimoji="1" lang="en-US" altLang="ja-JP" sz="1600" dirty="0">
                <a:latin typeface="+mn-ea"/>
              </a:rPr>
              <a:t>…</a:t>
            </a:r>
            <a:r>
              <a:rPr kumimoji="1" lang="ja-JP" altLang="en-US" sz="1600" dirty="0">
                <a:latin typeface="+mn-ea"/>
              </a:rPr>
              <a:t>ない！</a:t>
            </a:r>
          </a:p>
        </p:txBody>
      </p:sp>
      <p:sp>
        <p:nvSpPr>
          <p:cNvPr id="15" name="爆発: 8 pt 14">
            <a:extLst>
              <a:ext uri="{FF2B5EF4-FFF2-40B4-BE49-F238E27FC236}">
                <a16:creationId xmlns:a16="http://schemas.microsoft.com/office/drawing/2014/main" id="{70A44999-8DE2-2011-590E-2310DE58CCD4}"/>
              </a:ext>
            </a:extLst>
          </p:cNvPr>
          <p:cNvSpPr/>
          <p:nvPr/>
        </p:nvSpPr>
        <p:spPr bwMode="auto">
          <a:xfrm>
            <a:off x="4724400" y="4542223"/>
            <a:ext cx="2406316" cy="1744277"/>
          </a:xfrm>
          <a:prstGeom prst="irregularSeal1">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スマート</a:t>
            </a:r>
            <a:endParaRPr kumimoji="1" lang="en-US" altLang="ja-JP" sz="1600" dirty="0">
              <a:latin typeface="+mn-ea"/>
            </a:endParaRPr>
          </a:p>
          <a:p>
            <a:pPr algn="ctr"/>
            <a:r>
              <a:rPr kumimoji="1" lang="ja-JP" altLang="en-US" sz="1600" dirty="0">
                <a:latin typeface="+mn-ea"/>
              </a:rPr>
              <a:t>フォンがない！</a:t>
            </a:r>
          </a:p>
        </p:txBody>
      </p:sp>
      <p:sp>
        <p:nvSpPr>
          <p:cNvPr id="16" name="爆発: 8 pt 15">
            <a:extLst>
              <a:ext uri="{FF2B5EF4-FFF2-40B4-BE49-F238E27FC236}">
                <a16:creationId xmlns:a16="http://schemas.microsoft.com/office/drawing/2014/main" id="{AF99B351-1C1A-4DF0-2F3C-443A1ABD819B}"/>
              </a:ext>
            </a:extLst>
          </p:cNvPr>
          <p:cNvSpPr/>
          <p:nvPr/>
        </p:nvSpPr>
        <p:spPr bwMode="auto">
          <a:xfrm>
            <a:off x="5363820" y="2758255"/>
            <a:ext cx="2262842" cy="1724526"/>
          </a:xfrm>
          <a:prstGeom prst="irregularSeal1">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カバンが</a:t>
            </a:r>
            <a:endParaRPr kumimoji="1" lang="en-US" altLang="ja-JP" sz="1600" dirty="0">
              <a:latin typeface="+mn-ea"/>
            </a:endParaRPr>
          </a:p>
          <a:p>
            <a:pPr algn="ctr"/>
            <a:r>
              <a:rPr kumimoji="1" lang="ja-JP" altLang="en-US" sz="1600" dirty="0">
                <a:latin typeface="+mn-ea"/>
              </a:rPr>
              <a:t>ない！</a:t>
            </a:r>
          </a:p>
        </p:txBody>
      </p:sp>
      <p:sp>
        <p:nvSpPr>
          <p:cNvPr id="17" name="思考の吹き出し: 雲形 16">
            <a:extLst>
              <a:ext uri="{FF2B5EF4-FFF2-40B4-BE49-F238E27FC236}">
                <a16:creationId xmlns:a16="http://schemas.microsoft.com/office/drawing/2014/main" id="{7CE3A38A-33AE-23E6-4BE1-512C5B3B2CC3}"/>
              </a:ext>
            </a:extLst>
          </p:cNvPr>
          <p:cNvSpPr/>
          <p:nvPr/>
        </p:nvSpPr>
        <p:spPr bwMode="auto">
          <a:xfrm>
            <a:off x="3545333" y="1054100"/>
            <a:ext cx="2053333" cy="1234243"/>
          </a:xfrm>
          <a:prstGeom prst="cloudCallout">
            <a:avLst>
              <a:gd name="adj1" fmla="val -58608"/>
              <a:gd name="adj2" fmla="val 29685"/>
            </a:avLst>
          </a:prstGeom>
          <a:ln>
            <a:headEnd/>
            <a:tailEnd/>
          </a:ln>
        </p:spPr>
        <p:style>
          <a:lnRef idx="2">
            <a:schemeClr val="accent1"/>
          </a:lnRef>
          <a:fillRef idx="1">
            <a:schemeClr val="lt1"/>
          </a:fillRef>
          <a:effectRef idx="0">
            <a:schemeClr val="accent1"/>
          </a:effectRef>
          <a:fontRef idx="minor">
            <a:schemeClr val="dk1"/>
          </a:fontRef>
        </p:style>
        <p:txBody>
          <a:bodyPr lIns="74295" tIns="8890" rIns="74295" bIns="8890" rtlCol="0" anchor="ctr"/>
          <a:lstStyle/>
          <a:p>
            <a:pPr algn="ctr"/>
            <a:r>
              <a:rPr kumimoji="1" lang="ja-JP" altLang="en-US" sz="1600" dirty="0">
                <a:latin typeface="+mn-ea"/>
              </a:rPr>
              <a:t>書類は後で</a:t>
            </a:r>
            <a:endParaRPr kumimoji="1" lang="en-US" altLang="ja-JP" sz="1600" dirty="0">
              <a:latin typeface="+mn-ea"/>
            </a:endParaRPr>
          </a:p>
          <a:p>
            <a:pPr algn="ctr"/>
            <a:r>
              <a:rPr kumimoji="1" lang="ja-JP" altLang="en-US" sz="1600" dirty="0">
                <a:latin typeface="+mn-ea"/>
              </a:rPr>
              <a:t>整理しよう</a:t>
            </a:r>
          </a:p>
        </p:txBody>
      </p:sp>
      <p:grpSp>
        <p:nvGrpSpPr>
          <p:cNvPr id="22" name="グループ化 21">
            <a:extLst>
              <a:ext uri="{FF2B5EF4-FFF2-40B4-BE49-F238E27FC236}">
                <a16:creationId xmlns:a16="http://schemas.microsoft.com/office/drawing/2014/main" id="{482F4C72-0A1D-D162-8839-232520961762}"/>
              </a:ext>
            </a:extLst>
          </p:cNvPr>
          <p:cNvGrpSpPr/>
          <p:nvPr/>
        </p:nvGrpSpPr>
        <p:grpSpPr>
          <a:xfrm>
            <a:off x="7236296" y="3789040"/>
            <a:ext cx="1539581" cy="1944734"/>
            <a:chOff x="7209912" y="4365104"/>
            <a:chExt cx="1504800" cy="1900800"/>
          </a:xfrm>
        </p:grpSpPr>
        <p:grpSp>
          <p:nvGrpSpPr>
            <p:cNvPr id="23" name="グループ化 22">
              <a:extLst>
                <a:ext uri="{FF2B5EF4-FFF2-40B4-BE49-F238E27FC236}">
                  <a16:creationId xmlns:a16="http://schemas.microsoft.com/office/drawing/2014/main" id="{C5C6AACB-6442-60A1-C6B6-B164CCB154E1}"/>
                </a:ext>
              </a:extLst>
            </p:cNvPr>
            <p:cNvGrpSpPr/>
            <p:nvPr/>
          </p:nvGrpSpPr>
          <p:grpSpPr>
            <a:xfrm>
              <a:off x="7212292" y="4819650"/>
              <a:ext cx="1135728" cy="1446254"/>
              <a:chOff x="7212292" y="4819650"/>
              <a:chExt cx="1135728" cy="1446254"/>
            </a:xfrm>
          </p:grpSpPr>
          <p:sp>
            <p:nvSpPr>
              <p:cNvPr id="25" name="楕円 24">
                <a:extLst>
                  <a:ext uri="{FF2B5EF4-FFF2-40B4-BE49-F238E27FC236}">
                    <a16:creationId xmlns:a16="http://schemas.microsoft.com/office/drawing/2014/main" id="{75F52907-F127-3C4E-1A04-BCEF3652FCAE}"/>
                  </a:ext>
                </a:extLst>
              </p:cNvPr>
              <p:cNvSpPr/>
              <p:nvPr/>
            </p:nvSpPr>
            <p:spPr bwMode="auto">
              <a:xfrm>
                <a:off x="7334250" y="4819650"/>
                <a:ext cx="869156" cy="869156"/>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26" name="フリーフォーム: 図形 25">
                <a:extLst>
                  <a:ext uri="{FF2B5EF4-FFF2-40B4-BE49-F238E27FC236}">
                    <a16:creationId xmlns:a16="http://schemas.microsoft.com/office/drawing/2014/main" id="{CFC5C68F-91D8-C9B1-B0FE-130F78C7F69F}"/>
                  </a:ext>
                </a:extLst>
              </p:cNvPr>
              <p:cNvSpPr/>
              <p:nvPr/>
            </p:nvSpPr>
            <p:spPr>
              <a:xfrm>
                <a:off x="7212292" y="5728928"/>
                <a:ext cx="1135728" cy="536976"/>
              </a:xfrm>
              <a:custGeom>
                <a:avLst/>
                <a:gdLst>
                  <a:gd name="connsiteX0" fmla="*/ 752796 w 1135728"/>
                  <a:gd name="connsiteY0" fmla="*/ 0 h 536975"/>
                  <a:gd name="connsiteX1" fmla="*/ 639540 w 1135728"/>
                  <a:gd name="connsiteY1" fmla="*/ 435204 h 536975"/>
                  <a:gd name="connsiteX2" fmla="*/ 591228 w 1135728"/>
                  <a:gd name="connsiteY2" fmla="*/ 150084 h 536975"/>
                  <a:gd name="connsiteX3" fmla="*/ 648252 w 1135728"/>
                  <a:gd name="connsiteY3" fmla="*/ 48312 h 536975"/>
                  <a:gd name="connsiteX4" fmla="*/ 648252 w 1135728"/>
                  <a:gd name="connsiteY4" fmla="*/ 48312 h 536975"/>
                  <a:gd name="connsiteX5" fmla="*/ 650232 w 1135728"/>
                  <a:gd name="connsiteY5" fmla="*/ 43560 h 536975"/>
                  <a:gd name="connsiteX6" fmla="*/ 651024 w 1135728"/>
                  <a:gd name="connsiteY6" fmla="*/ 37620 h 536975"/>
                  <a:gd name="connsiteX7" fmla="*/ 650232 w 1135728"/>
                  <a:gd name="connsiteY7" fmla="*/ 32076 h 536975"/>
                  <a:gd name="connsiteX8" fmla="*/ 648252 w 1135728"/>
                  <a:gd name="connsiteY8" fmla="*/ 26928 h 536975"/>
                  <a:gd name="connsiteX9" fmla="*/ 648252 w 1135728"/>
                  <a:gd name="connsiteY9" fmla="*/ 26928 h 536975"/>
                  <a:gd name="connsiteX10" fmla="*/ 644292 w 1135728"/>
                  <a:gd name="connsiteY10" fmla="*/ 22176 h 536975"/>
                  <a:gd name="connsiteX11" fmla="*/ 640728 w 1135728"/>
                  <a:gd name="connsiteY11" fmla="*/ 19404 h 536975"/>
                  <a:gd name="connsiteX12" fmla="*/ 634788 w 1135728"/>
                  <a:gd name="connsiteY12" fmla="*/ 16632 h 536975"/>
                  <a:gd name="connsiteX13" fmla="*/ 630036 w 1135728"/>
                  <a:gd name="connsiteY13" fmla="*/ 16632 h 536975"/>
                  <a:gd name="connsiteX14" fmla="*/ 505692 w 1135728"/>
                  <a:gd name="connsiteY14" fmla="*/ 16632 h 536975"/>
                  <a:gd name="connsiteX15" fmla="*/ 505692 w 1135728"/>
                  <a:gd name="connsiteY15" fmla="*/ 16632 h 536975"/>
                  <a:gd name="connsiteX16" fmla="*/ 500940 w 1135728"/>
                  <a:gd name="connsiteY16" fmla="*/ 16632 h 536975"/>
                  <a:gd name="connsiteX17" fmla="*/ 495000 w 1135728"/>
                  <a:gd name="connsiteY17" fmla="*/ 19404 h 536975"/>
                  <a:gd name="connsiteX18" fmla="*/ 491436 w 1135728"/>
                  <a:gd name="connsiteY18" fmla="*/ 22176 h 536975"/>
                  <a:gd name="connsiteX19" fmla="*/ 487476 w 1135728"/>
                  <a:gd name="connsiteY19" fmla="*/ 26928 h 536975"/>
                  <a:gd name="connsiteX20" fmla="*/ 487476 w 1135728"/>
                  <a:gd name="connsiteY20" fmla="*/ 26928 h 536975"/>
                  <a:gd name="connsiteX21" fmla="*/ 485496 w 1135728"/>
                  <a:gd name="connsiteY21" fmla="*/ 32076 h 536975"/>
                  <a:gd name="connsiteX22" fmla="*/ 484704 w 1135728"/>
                  <a:gd name="connsiteY22" fmla="*/ 37620 h 536975"/>
                  <a:gd name="connsiteX23" fmla="*/ 485496 w 1135728"/>
                  <a:gd name="connsiteY23" fmla="*/ 43560 h 536975"/>
                  <a:gd name="connsiteX24" fmla="*/ 487476 w 1135728"/>
                  <a:gd name="connsiteY24" fmla="*/ 48312 h 536975"/>
                  <a:gd name="connsiteX25" fmla="*/ 544500 w 1135728"/>
                  <a:gd name="connsiteY25" fmla="*/ 150084 h 536975"/>
                  <a:gd name="connsiteX26" fmla="*/ 496188 w 1135728"/>
                  <a:gd name="connsiteY26" fmla="*/ 435204 h 536975"/>
                  <a:gd name="connsiteX27" fmla="*/ 382932 w 1135728"/>
                  <a:gd name="connsiteY27" fmla="*/ 0 h 536975"/>
                  <a:gd name="connsiteX28" fmla="*/ 382932 w 1135728"/>
                  <a:gd name="connsiteY28" fmla="*/ 0 h 536975"/>
                  <a:gd name="connsiteX29" fmla="*/ 362340 w 1135728"/>
                  <a:gd name="connsiteY29" fmla="*/ 7920 h 536975"/>
                  <a:gd name="connsiteX30" fmla="*/ 342144 w 1135728"/>
                  <a:gd name="connsiteY30" fmla="*/ 16632 h 536975"/>
                  <a:gd name="connsiteX31" fmla="*/ 321552 w 1135728"/>
                  <a:gd name="connsiteY31" fmla="*/ 25344 h 536975"/>
                  <a:gd name="connsiteX32" fmla="*/ 302148 w 1135728"/>
                  <a:gd name="connsiteY32" fmla="*/ 34848 h 536975"/>
                  <a:gd name="connsiteX33" fmla="*/ 283140 w 1135728"/>
                  <a:gd name="connsiteY33" fmla="*/ 45540 h 536975"/>
                  <a:gd name="connsiteX34" fmla="*/ 264528 w 1135728"/>
                  <a:gd name="connsiteY34" fmla="*/ 57024 h 536975"/>
                  <a:gd name="connsiteX35" fmla="*/ 246312 w 1135728"/>
                  <a:gd name="connsiteY35" fmla="*/ 68904 h 536975"/>
                  <a:gd name="connsiteX36" fmla="*/ 228888 w 1135728"/>
                  <a:gd name="connsiteY36" fmla="*/ 81180 h 536975"/>
                  <a:gd name="connsiteX37" fmla="*/ 212256 w 1135728"/>
                  <a:gd name="connsiteY37" fmla="*/ 95040 h 536975"/>
                  <a:gd name="connsiteX38" fmla="*/ 194832 w 1135728"/>
                  <a:gd name="connsiteY38" fmla="*/ 108504 h 536975"/>
                  <a:gd name="connsiteX39" fmla="*/ 179388 w 1135728"/>
                  <a:gd name="connsiteY39" fmla="*/ 123156 h 536975"/>
                  <a:gd name="connsiteX40" fmla="*/ 163944 w 1135728"/>
                  <a:gd name="connsiteY40" fmla="*/ 137412 h 536975"/>
                  <a:gd name="connsiteX41" fmla="*/ 149292 w 1135728"/>
                  <a:gd name="connsiteY41" fmla="*/ 154044 h 536975"/>
                  <a:gd name="connsiteX42" fmla="*/ 134640 w 1135728"/>
                  <a:gd name="connsiteY42" fmla="*/ 169488 h 536975"/>
                  <a:gd name="connsiteX43" fmla="*/ 121176 w 1135728"/>
                  <a:gd name="connsiteY43" fmla="*/ 187308 h 536975"/>
                  <a:gd name="connsiteX44" fmla="*/ 107712 w 1135728"/>
                  <a:gd name="connsiteY44" fmla="*/ 203940 h 536975"/>
                  <a:gd name="connsiteX45" fmla="*/ 95040 w 1135728"/>
                  <a:gd name="connsiteY45" fmla="*/ 222156 h 536975"/>
                  <a:gd name="connsiteX46" fmla="*/ 83160 w 1135728"/>
                  <a:gd name="connsiteY46" fmla="*/ 240768 h 536975"/>
                  <a:gd name="connsiteX47" fmla="*/ 72864 w 1135728"/>
                  <a:gd name="connsiteY47" fmla="*/ 258984 h 536975"/>
                  <a:gd name="connsiteX48" fmla="*/ 62172 w 1135728"/>
                  <a:gd name="connsiteY48" fmla="*/ 278388 h 536975"/>
                  <a:gd name="connsiteX49" fmla="*/ 52272 w 1135728"/>
                  <a:gd name="connsiteY49" fmla="*/ 297792 h 536975"/>
                  <a:gd name="connsiteX50" fmla="*/ 43560 w 1135728"/>
                  <a:gd name="connsiteY50" fmla="*/ 317988 h 536975"/>
                  <a:gd name="connsiteX51" fmla="*/ 36036 w 1135728"/>
                  <a:gd name="connsiteY51" fmla="*/ 338580 h 536975"/>
                  <a:gd name="connsiteX52" fmla="*/ 28116 w 1135728"/>
                  <a:gd name="connsiteY52" fmla="*/ 358776 h 536975"/>
                  <a:gd name="connsiteX53" fmla="*/ 21384 w 1135728"/>
                  <a:gd name="connsiteY53" fmla="*/ 380160 h 536975"/>
                  <a:gd name="connsiteX54" fmla="*/ 15444 w 1135728"/>
                  <a:gd name="connsiteY54" fmla="*/ 401544 h 536975"/>
                  <a:gd name="connsiteX55" fmla="*/ 10692 w 1135728"/>
                  <a:gd name="connsiteY55" fmla="*/ 423720 h 536975"/>
                  <a:gd name="connsiteX56" fmla="*/ 6732 w 1135728"/>
                  <a:gd name="connsiteY56" fmla="*/ 445896 h 536975"/>
                  <a:gd name="connsiteX57" fmla="*/ 3960 w 1135728"/>
                  <a:gd name="connsiteY57" fmla="*/ 468072 h 536975"/>
                  <a:gd name="connsiteX58" fmla="*/ 1980 w 1135728"/>
                  <a:gd name="connsiteY58" fmla="*/ 490644 h 536975"/>
                  <a:gd name="connsiteX59" fmla="*/ 0 w 1135728"/>
                  <a:gd name="connsiteY59" fmla="*/ 513612 h 536975"/>
                  <a:gd name="connsiteX60" fmla="*/ 0 w 1135728"/>
                  <a:gd name="connsiteY60" fmla="*/ 536976 h 536975"/>
                  <a:gd name="connsiteX61" fmla="*/ 1135728 w 1135728"/>
                  <a:gd name="connsiteY61" fmla="*/ 536976 h 536975"/>
                  <a:gd name="connsiteX62" fmla="*/ 1135728 w 1135728"/>
                  <a:gd name="connsiteY62" fmla="*/ 536976 h 536975"/>
                  <a:gd name="connsiteX63" fmla="*/ 1135728 w 1135728"/>
                  <a:gd name="connsiteY63" fmla="*/ 513612 h 536975"/>
                  <a:gd name="connsiteX64" fmla="*/ 1133748 w 1135728"/>
                  <a:gd name="connsiteY64" fmla="*/ 490644 h 536975"/>
                  <a:gd name="connsiteX65" fmla="*/ 1131768 w 1135728"/>
                  <a:gd name="connsiteY65" fmla="*/ 468072 h 536975"/>
                  <a:gd name="connsiteX66" fmla="*/ 1128996 w 1135728"/>
                  <a:gd name="connsiteY66" fmla="*/ 445896 h 536975"/>
                  <a:gd name="connsiteX67" fmla="*/ 1125036 w 1135728"/>
                  <a:gd name="connsiteY67" fmla="*/ 423720 h 536975"/>
                  <a:gd name="connsiteX68" fmla="*/ 1119096 w 1135728"/>
                  <a:gd name="connsiteY68" fmla="*/ 401544 h 536975"/>
                  <a:gd name="connsiteX69" fmla="*/ 1114344 w 1135728"/>
                  <a:gd name="connsiteY69" fmla="*/ 380160 h 536975"/>
                  <a:gd name="connsiteX70" fmla="*/ 1107612 w 1135728"/>
                  <a:gd name="connsiteY70" fmla="*/ 358776 h 536975"/>
                  <a:gd name="connsiteX71" fmla="*/ 1099692 w 1135728"/>
                  <a:gd name="connsiteY71" fmla="*/ 338580 h 536975"/>
                  <a:gd name="connsiteX72" fmla="*/ 1092168 w 1135728"/>
                  <a:gd name="connsiteY72" fmla="*/ 317988 h 536975"/>
                  <a:gd name="connsiteX73" fmla="*/ 1083456 w 1135728"/>
                  <a:gd name="connsiteY73" fmla="*/ 297792 h 536975"/>
                  <a:gd name="connsiteX74" fmla="*/ 1073556 w 1135728"/>
                  <a:gd name="connsiteY74" fmla="*/ 278388 h 536975"/>
                  <a:gd name="connsiteX75" fmla="*/ 1062864 w 1135728"/>
                  <a:gd name="connsiteY75" fmla="*/ 258984 h 536975"/>
                  <a:gd name="connsiteX76" fmla="*/ 1052568 w 1135728"/>
                  <a:gd name="connsiteY76" fmla="*/ 240768 h 536975"/>
                  <a:gd name="connsiteX77" fmla="*/ 1040688 w 1135728"/>
                  <a:gd name="connsiteY77" fmla="*/ 222156 h 536975"/>
                  <a:gd name="connsiteX78" fmla="*/ 1028016 w 1135728"/>
                  <a:gd name="connsiteY78" fmla="*/ 203940 h 536975"/>
                  <a:gd name="connsiteX79" fmla="*/ 1014552 w 1135728"/>
                  <a:gd name="connsiteY79" fmla="*/ 187308 h 536975"/>
                  <a:gd name="connsiteX80" fmla="*/ 1001088 w 1135728"/>
                  <a:gd name="connsiteY80" fmla="*/ 169488 h 536975"/>
                  <a:gd name="connsiteX81" fmla="*/ 986436 w 1135728"/>
                  <a:gd name="connsiteY81" fmla="*/ 154044 h 536975"/>
                  <a:gd name="connsiteX82" fmla="*/ 971784 w 1135728"/>
                  <a:gd name="connsiteY82" fmla="*/ 137412 h 536975"/>
                  <a:gd name="connsiteX83" fmla="*/ 956340 w 1135728"/>
                  <a:gd name="connsiteY83" fmla="*/ 123156 h 536975"/>
                  <a:gd name="connsiteX84" fmla="*/ 940896 w 1135728"/>
                  <a:gd name="connsiteY84" fmla="*/ 108504 h 536975"/>
                  <a:gd name="connsiteX85" fmla="*/ 923472 w 1135728"/>
                  <a:gd name="connsiteY85" fmla="*/ 95040 h 536975"/>
                  <a:gd name="connsiteX86" fmla="*/ 906840 w 1135728"/>
                  <a:gd name="connsiteY86" fmla="*/ 81180 h 536975"/>
                  <a:gd name="connsiteX87" fmla="*/ 888624 w 1135728"/>
                  <a:gd name="connsiteY87" fmla="*/ 68904 h 536975"/>
                  <a:gd name="connsiteX88" fmla="*/ 871200 w 1135728"/>
                  <a:gd name="connsiteY88" fmla="*/ 57024 h 536975"/>
                  <a:gd name="connsiteX89" fmla="*/ 852588 w 1135728"/>
                  <a:gd name="connsiteY89" fmla="*/ 45540 h 536975"/>
                  <a:gd name="connsiteX90" fmla="*/ 833580 w 1135728"/>
                  <a:gd name="connsiteY90" fmla="*/ 34848 h 536975"/>
                  <a:gd name="connsiteX91" fmla="*/ 814176 w 1135728"/>
                  <a:gd name="connsiteY91" fmla="*/ 25344 h 536975"/>
                  <a:gd name="connsiteX92" fmla="*/ 793584 w 1135728"/>
                  <a:gd name="connsiteY92" fmla="*/ 16632 h 536975"/>
                  <a:gd name="connsiteX93" fmla="*/ 773388 w 1135728"/>
                  <a:gd name="connsiteY93" fmla="*/ 7920 h 536975"/>
                  <a:gd name="connsiteX94" fmla="*/ 752796 w 1135728"/>
                  <a:gd name="connsiteY94" fmla="*/ 0 h 536975"/>
                  <a:gd name="connsiteX95" fmla="*/ 752796 w 1135728"/>
                  <a:gd name="connsiteY95" fmla="*/ 0 h 536975"/>
                  <a:gd name="connsiteX96" fmla="*/ 752796 w 1135728"/>
                  <a:gd name="connsiteY96" fmla="*/ 0 h 536975"/>
                  <a:gd name="connsiteX0" fmla="*/ 752796 w 1135728"/>
                  <a:gd name="connsiteY0" fmla="*/ 0 h 536976"/>
                  <a:gd name="connsiteX1" fmla="*/ 639540 w 1135728"/>
                  <a:gd name="connsiteY1" fmla="*/ 435204 h 536976"/>
                  <a:gd name="connsiteX2" fmla="*/ 591228 w 1135728"/>
                  <a:gd name="connsiteY2" fmla="*/ 150084 h 536976"/>
                  <a:gd name="connsiteX3" fmla="*/ 648252 w 1135728"/>
                  <a:gd name="connsiteY3" fmla="*/ 48312 h 536976"/>
                  <a:gd name="connsiteX4" fmla="*/ 648252 w 1135728"/>
                  <a:gd name="connsiteY4" fmla="*/ 48312 h 536976"/>
                  <a:gd name="connsiteX5" fmla="*/ 650232 w 1135728"/>
                  <a:gd name="connsiteY5" fmla="*/ 43560 h 536976"/>
                  <a:gd name="connsiteX6" fmla="*/ 651024 w 1135728"/>
                  <a:gd name="connsiteY6" fmla="*/ 37620 h 536976"/>
                  <a:gd name="connsiteX7" fmla="*/ 650232 w 1135728"/>
                  <a:gd name="connsiteY7" fmla="*/ 32076 h 536976"/>
                  <a:gd name="connsiteX8" fmla="*/ 648252 w 1135728"/>
                  <a:gd name="connsiteY8" fmla="*/ 26928 h 536976"/>
                  <a:gd name="connsiteX9" fmla="*/ 648252 w 1135728"/>
                  <a:gd name="connsiteY9" fmla="*/ 26928 h 536976"/>
                  <a:gd name="connsiteX10" fmla="*/ 644292 w 1135728"/>
                  <a:gd name="connsiteY10" fmla="*/ 22176 h 536976"/>
                  <a:gd name="connsiteX11" fmla="*/ 640728 w 1135728"/>
                  <a:gd name="connsiteY11" fmla="*/ 19404 h 536976"/>
                  <a:gd name="connsiteX12" fmla="*/ 634788 w 1135728"/>
                  <a:gd name="connsiteY12" fmla="*/ 16632 h 536976"/>
                  <a:gd name="connsiteX13" fmla="*/ 630036 w 1135728"/>
                  <a:gd name="connsiteY13" fmla="*/ 16632 h 536976"/>
                  <a:gd name="connsiteX14" fmla="*/ 505692 w 1135728"/>
                  <a:gd name="connsiteY14" fmla="*/ 16632 h 536976"/>
                  <a:gd name="connsiteX15" fmla="*/ 505692 w 1135728"/>
                  <a:gd name="connsiteY15" fmla="*/ 16632 h 536976"/>
                  <a:gd name="connsiteX16" fmla="*/ 500940 w 1135728"/>
                  <a:gd name="connsiteY16" fmla="*/ 16632 h 536976"/>
                  <a:gd name="connsiteX17" fmla="*/ 495000 w 1135728"/>
                  <a:gd name="connsiteY17" fmla="*/ 19404 h 536976"/>
                  <a:gd name="connsiteX18" fmla="*/ 491436 w 1135728"/>
                  <a:gd name="connsiteY18" fmla="*/ 22176 h 536976"/>
                  <a:gd name="connsiteX19" fmla="*/ 487476 w 1135728"/>
                  <a:gd name="connsiteY19" fmla="*/ 26928 h 536976"/>
                  <a:gd name="connsiteX20" fmla="*/ 487476 w 1135728"/>
                  <a:gd name="connsiteY20" fmla="*/ 26928 h 536976"/>
                  <a:gd name="connsiteX21" fmla="*/ 485496 w 1135728"/>
                  <a:gd name="connsiteY21" fmla="*/ 32076 h 536976"/>
                  <a:gd name="connsiteX22" fmla="*/ 484704 w 1135728"/>
                  <a:gd name="connsiteY22" fmla="*/ 37620 h 536976"/>
                  <a:gd name="connsiteX23" fmla="*/ 485496 w 1135728"/>
                  <a:gd name="connsiteY23" fmla="*/ 43560 h 536976"/>
                  <a:gd name="connsiteX24" fmla="*/ 487476 w 1135728"/>
                  <a:gd name="connsiteY24" fmla="*/ 48312 h 536976"/>
                  <a:gd name="connsiteX25" fmla="*/ 544500 w 1135728"/>
                  <a:gd name="connsiteY25" fmla="*/ 150084 h 536976"/>
                  <a:gd name="connsiteX26" fmla="*/ 382932 w 1135728"/>
                  <a:gd name="connsiteY26" fmla="*/ 0 h 536976"/>
                  <a:gd name="connsiteX27" fmla="*/ 382932 w 1135728"/>
                  <a:gd name="connsiteY27" fmla="*/ 0 h 536976"/>
                  <a:gd name="connsiteX28" fmla="*/ 362340 w 1135728"/>
                  <a:gd name="connsiteY28" fmla="*/ 7920 h 536976"/>
                  <a:gd name="connsiteX29" fmla="*/ 342144 w 1135728"/>
                  <a:gd name="connsiteY29" fmla="*/ 16632 h 536976"/>
                  <a:gd name="connsiteX30" fmla="*/ 321552 w 1135728"/>
                  <a:gd name="connsiteY30" fmla="*/ 25344 h 536976"/>
                  <a:gd name="connsiteX31" fmla="*/ 302148 w 1135728"/>
                  <a:gd name="connsiteY31" fmla="*/ 34848 h 536976"/>
                  <a:gd name="connsiteX32" fmla="*/ 283140 w 1135728"/>
                  <a:gd name="connsiteY32" fmla="*/ 45540 h 536976"/>
                  <a:gd name="connsiteX33" fmla="*/ 264528 w 1135728"/>
                  <a:gd name="connsiteY33" fmla="*/ 57024 h 536976"/>
                  <a:gd name="connsiteX34" fmla="*/ 246312 w 1135728"/>
                  <a:gd name="connsiteY34" fmla="*/ 68904 h 536976"/>
                  <a:gd name="connsiteX35" fmla="*/ 228888 w 1135728"/>
                  <a:gd name="connsiteY35" fmla="*/ 81180 h 536976"/>
                  <a:gd name="connsiteX36" fmla="*/ 212256 w 1135728"/>
                  <a:gd name="connsiteY36" fmla="*/ 95040 h 536976"/>
                  <a:gd name="connsiteX37" fmla="*/ 194832 w 1135728"/>
                  <a:gd name="connsiteY37" fmla="*/ 108504 h 536976"/>
                  <a:gd name="connsiteX38" fmla="*/ 179388 w 1135728"/>
                  <a:gd name="connsiteY38" fmla="*/ 123156 h 536976"/>
                  <a:gd name="connsiteX39" fmla="*/ 163944 w 1135728"/>
                  <a:gd name="connsiteY39" fmla="*/ 137412 h 536976"/>
                  <a:gd name="connsiteX40" fmla="*/ 149292 w 1135728"/>
                  <a:gd name="connsiteY40" fmla="*/ 154044 h 536976"/>
                  <a:gd name="connsiteX41" fmla="*/ 134640 w 1135728"/>
                  <a:gd name="connsiteY41" fmla="*/ 169488 h 536976"/>
                  <a:gd name="connsiteX42" fmla="*/ 121176 w 1135728"/>
                  <a:gd name="connsiteY42" fmla="*/ 187308 h 536976"/>
                  <a:gd name="connsiteX43" fmla="*/ 107712 w 1135728"/>
                  <a:gd name="connsiteY43" fmla="*/ 203940 h 536976"/>
                  <a:gd name="connsiteX44" fmla="*/ 95040 w 1135728"/>
                  <a:gd name="connsiteY44" fmla="*/ 222156 h 536976"/>
                  <a:gd name="connsiteX45" fmla="*/ 83160 w 1135728"/>
                  <a:gd name="connsiteY45" fmla="*/ 240768 h 536976"/>
                  <a:gd name="connsiteX46" fmla="*/ 72864 w 1135728"/>
                  <a:gd name="connsiteY46" fmla="*/ 258984 h 536976"/>
                  <a:gd name="connsiteX47" fmla="*/ 62172 w 1135728"/>
                  <a:gd name="connsiteY47" fmla="*/ 278388 h 536976"/>
                  <a:gd name="connsiteX48" fmla="*/ 52272 w 1135728"/>
                  <a:gd name="connsiteY48" fmla="*/ 297792 h 536976"/>
                  <a:gd name="connsiteX49" fmla="*/ 43560 w 1135728"/>
                  <a:gd name="connsiteY49" fmla="*/ 317988 h 536976"/>
                  <a:gd name="connsiteX50" fmla="*/ 36036 w 1135728"/>
                  <a:gd name="connsiteY50" fmla="*/ 338580 h 536976"/>
                  <a:gd name="connsiteX51" fmla="*/ 28116 w 1135728"/>
                  <a:gd name="connsiteY51" fmla="*/ 358776 h 536976"/>
                  <a:gd name="connsiteX52" fmla="*/ 21384 w 1135728"/>
                  <a:gd name="connsiteY52" fmla="*/ 380160 h 536976"/>
                  <a:gd name="connsiteX53" fmla="*/ 15444 w 1135728"/>
                  <a:gd name="connsiteY53" fmla="*/ 401544 h 536976"/>
                  <a:gd name="connsiteX54" fmla="*/ 10692 w 1135728"/>
                  <a:gd name="connsiteY54" fmla="*/ 423720 h 536976"/>
                  <a:gd name="connsiteX55" fmla="*/ 6732 w 1135728"/>
                  <a:gd name="connsiteY55" fmla="*/ 445896 h 536976"/>
                  <a:gd name="connsiteX56" fmla="*/ 3960 w 1135728"/>
                  <a:gd name="connsiteY56" fmla="*/ 468072 h 536976"/>
                  <a:gd name="connsiteX57" fmla="*/ 1980 w 1135728"/>
                  <a:gd name="connsiteY57" fmla="*/ 490644 h 536976"/>
                  <a:gd name="connsiteX58" fmla="*/ 0 w 1135728"/>
                  <a:gd name="connsiteY58" fmla="*/ 513612 h 536976"/>
                  <a:gd name="connsiteX59" fmla="*/ 0 w 1135728"/>
                  <a:gd name="connsiteY59" fmla="*/ 536976 h 536976"/>
                  <a:gd name="connsiteX60" fmla="*/ 1135728 w 1135728"/>
                  <a:gd name="connsiteY60" fmla="*/ 536976 h 536976"/>
                  <a:gd name="connsiteX61" fmla="*/ 1135728 w 1135728"/>
                  <a:gd name="connsiteY61" fmla="*/ 536976 h 536976"/>
                  <a:gd name="connsiteX62" fmla="*/ 1135728 w 1135728"/>
                  <a:gd name="connsiteY62" fmla="*/ 513612 h 536976"/>
                  <a:gd name="connsiteX63" fmla="*/ 1133748 w 1135728"/>
                  <a:gd name="connsiteY63" fmla="*/ 490644 h 536976"/>
                  <a:gd name="connsiteX64" fmla="*/ 1131768 w 1135728"/>
                  <a:gd name="connsiteY64" fmla="*/ 468072 h 536976"/>
                  <a:gd name="connsiteX65" fmla="*/ 1128996 w 1135728"/>
                  <a:gd name="connsiteY65" fmla="*/ 445896 h 536976"/>
                  <a:gd name="connsiteX66" fmla="*/ 1125036 w 1135728"/>
                  <a:gd name="connsiteY66" fmla="*/ 423720 h 536976"/>
                  <a:gd name="connsiteX67" fmla="*/ 1119096 w 1135728"/>
                  <a:gd name="connsiteY67" fmla="*/ 401544 h 536976"/>
                  <a:gd name="connsiteX68" fmla="*/ 1114344 w 1135728"/>
                  <a:gd name="connsiteY68" fmla="*/ 380160 h 536976"/>
                  <a:gd name="connsiteX69" fmla="*/ 1107612 w 1135728"/>
                  <a:gd name="connsiteY69" fmla="*/ 358776 h 536976"/>
                  <a:gd name="connsiteX70" fmla="*/ 1099692 w 1135728"/>
                  <a:gd name="connsiteY70" fmla="*/ 338580 h 536976"/>
                  <a:gd name="connsiteX71" fmla="*/ 1092168 w 1135728"/>
                  <a:gd name="connsiteY71" fmla="*/ 317988 h 536976"/>
                  <a:gd name="connsiteX72" fmla="*/ 1083456 w 1135728"/>
                  <a:gd name="connsiteY72" fmla="*/ 297792 h 536976"/>
                  <a:gd name="connsiteX73" fmla="*/ 1073556 w 1135728"/>
                  <a:gd name="connsiteY73" fmla="*/ 278388 h 536976"/>
                  <a:gd name="connsiteX74" fmla="*/ 1062864 w 1135728"/>
                  <a:gd name="connsiteY74" fmla="*/ 258984 h 536976"/>
                  <a:gd name="connsiteX75" fmla="*/ 1052568 w 1135728"/>
                  <a:gd name="connsiteY75" fmla="*/ 240768 h 536976"/>
                  <a:gd name="connsiteX76" fmla="*/ 1040688 w 1135728"/>
                  <a:gd name="connsiteY76" fmla="*/ 222156 h 536976"/>
                  <a:gd name="connsiteX77" fmla="*/ 1028016 w 1135728"/>
                  <a:gd name="connsiteY77" fmla="*/ 203940 h 536976"/>
                  <a:gd name="connsiteX78" fmla="*/ 1014552 w 1135728"/>
                  <a:gd name="connsiteY78" fmla="*/ 187308 h 536976"/>
                  <a:gd name="connsiteX79" fmla="*/ 1001088 w 1135728"/>
                  <a:gd name="connsiteY79" fmla="*/ 169488 h 536976"/>
                  <a:gd name="connsiteX80" fmla="*/ 986436 w 1135728"/>
                  <a:gd name="connsiteY80" fmla="*/ 154044 h 536976"/>
                  <a:gd name="connsiteX81" fmla="*/ 971784 w 1135728"/>
                  <a:gd name="connsiteY81" fmla="*/ 137412 h 536976"/>
                  <a:gd name="connsiteX82" fmla="*/ 956340 w 1135728"/>
                  <a:gd name="connsiteY82" fmla="*/ 123156 h 536976"/>
                  <a:gd name="connsiteX83" fmla="*/ 940896 w 1135728"/>
                  <a:gd name="connsiteY83" fmla="*/ 108504 h 536976"/>
                  <a:gd name="connsiteX84" fmla="*/ 923472 w 1135728"/>
                  <a:gd name="connsiteY84" fmla="*/ 95040 h 536976"/>
                  <a:gd name="connsiteX85" fmla="*/ 906840 w 1135728"/>
                  <a:gd name="connsiteY85" fmla="*/ 81180 h 536976"/>
                  <a:gd name="connsiteX86" fmla="*/ 888624 w 1135728"/>
                  <a:gd name="connsiteY86" fmla="*/ 68904 h 536976"/>
                  <a:gd name="connsiteX87" fmla="*/ 871200 w 1135728"/>
                  <a:gd name="connsiteY87" fmla="*/ 57024 h 536976"/>
                  <a:gd name="connsiteX88" fmla="*/ 852588 w 1135728"/>
                  <a:gd name="connsiteY88" fmla="*/ 45540 h 536976"/>
                  <a:gd name="connsiteX89" fmla="*/ 833580 w 1135728"/>
                  <a:gd name="connsiteY89" fmla="*/ 34848 h 536976"/>
                  <a:gd name="connsiteX90" fmla="*/ 814176 w 1135728"/>
                  <a:gd name="connsiteY90" fmla="*/ 25344 h 536976"/>
                  <a:gd name="connsiteX91" fmla="*/ 793584 w 1135728"/>
                  <a:gd name="connsiteY91" fmla="*/ 16632 h 536976"/>
                  <a:gd name="connsiteX92" fmla="*/ 773388 w 1135728"/>
                  <a:gd name="connsiteY92" fmla="*/ 7920 h 536976"/>
                  <a:gd name="connsiteX93" fmla="*/ 752796 w 1135728"/>
                  <a:gd name="connsiteY93" fmla="*/ 0 h 536976"/>
                  <a:gd name="connsiteX94" fmla="*/ 752796 w 1135728"/>
                  <a:gd name="connsiteY94" fmla="*/ 0 h 536976"/>
                  <a:gd name="connsiteX95" fmla="*/ 752796 w 1135728"/>
                  <a:gd name="connsiteY95" fmla="*/ 0 h 536976"/>
                  <a:gd name="connsiteX0" fmla="*/ 752796 w 1135728"/>
                  <a:gd name="connsiteY0" fmla="*/ 0 h 536976"/>
                  <a:gd name="connsiteX1" fmla="*/ 591228 w 1135728"/>
                  <a:gd name="connsiteY1" fmla="*/ 150084 h 536976"/>
                  <a:gd name="connsiteX2" fmla="*/ 648252 w 1135728"/>
                  <a:gd name="connsiteY2" fmla="*/ 48312 h 536976"/>
                  <a:gd name="connsiteX3" fmla="*/ 648252 w 1135728"/>
                  <a:gd name="connsiteY3" fmla="*/ 48312 h 536976"/>
                  <a:gd name="connsiteX4" fmla="*/ 650232 w 1135728"/>
                  <a:gd name="connsiteY4" fmla="*/ 43560 h 536976"/>
                  <a:gd name="connsiteX5" fmla="*/ 651024 w 1135728"/>
                  <a:gd name="connsiteY5" fmla="*/ 37620 h 536976"/>
                  <a:gd name="connsiteX6" fmla="*/ 650232 w 1135728"/>
                  <a:gd name="connsiteY6" fmla="*/ 32076 h 536976"/>
                  <a:gd name="connsiteX7" fmla="*/ 648252 w 1135728"/>
                  <a:gd name="connsiteY7" fmla="*/ 26928 h 536976"/>
                  <a:gd name="connsiteX8" fmla="*/ 648252 w 1135728"/>
                  <a:gd name="connsiteY8" fmla="*/ 26928 h 536976"/>
                  <a:gd name="connsiteX9" fmla="*/ 644292 w 1135728"/>
                  <a:gd name="connsiteY9" fmla="*/ 22176 h 536976"/>
                  <a:gd name="connsiteX10" fmla="*/ 640728 w 1135728"/>
                  <a:gd name="connsiteY10" fmla="*/ 19404 h 536976"/>
                  <a:gd name="connsiteX11" fmla="*/ 634788 w 1135728"/>
                  <a:gd name="connsiteY11" fmla="*/ 16632 h 536976"/>
                  <a:gd name="connsiteX12" fmla="*/ 630036 w 1135728"/>
                  <a:gd name="connsiteY12" fmla="*/ 16632 h 536976"/>
                  <a:gd name="connsiteX13" fmla="*/ 505692 w 1135728"/>
                  <a:gd name="connsiteY13" fmla="*/ 16632 h 536976"/>
                  <a:gd name="connsiteX14" fmla="*/ 505692 w 1135728"/>
                  <a:gd name="connsiteY14" fmla="*/ 16632 h 536976"/>
                  <a:gd name="connsiteX15" fmla="*/ 500940 w 1135728"/>
                  <a:gd name="connsiteY15" fmla="*/ 16632 h 536976"/>
                  <a:gd name="connsiteX16" fmla="*/ 495000 w 1135728"/>
                  <a:gd name="connsiteY16" fmla="*/ 19404 h 536976"/>
                  <a:gd name="connsiteX17" fmla="*/ 491436 w 1135728"/>
                  <a:gd name="connsiteY17" fmla="*/ 22176 h 536976"/>
                  <a:gd name="connsiteX18" fmla="*/ 487476 w 1135728"/>
                  <a:gd name="connsiteY18" fmla="*/ 26928 h 536976"/>
                  <a:gd name="connsiteX19" fmla="*/ 487476 w 1135728"/>
                  <a:gd name="connsiteY19" fmla="*/ 26928 h 536976"/>
                  <a:gd name="connsiteX20" fmla="*/ 485496 w 1135728"/>
                  <a:gd name="connsiteY20" fmla="*/ 32076 h 536976"/>
                  <a:gd name="connsiteX21" fmla="*/ 484704 w 1135728"/>
                  <a:gd name="connsiteY21" fmla="*/ 37620 h 536976"/>
                  <a:gd name="connsiteX22" fmla="*/ 485496 w 1135728"/>
                  <a:gd name="connsiteY22" fmla="*/ 43560 h 536976"/>
                  <a:gd name="connsiteX23" fmla="*/ 487476 w 1135728"/>
                  <a:gd name="connsiteY23" fmla="*/ 48312 h 536976"/>
                  <a:gd name="connsiteX24" fmla="*/ 544500 w 1135728"/>
                  <a:gd name="connsiteY24" fmla="*/ 150084 h 536976"/>
                  <a:gd name="connsiteX25" fmla="*/ 382932 w 1135728"/>
                  <a:gd name="connsiteY25" fmla="*/ 0 h 536976"/>
                  <a:gd name="connsiteX26" fmla="*/ 382932 w 1135728"/>
                  <a:gd name="connsiteY26" fmla="*/ 0 h 536976"/>
                  <a:gd name="connsiteX27" fmla="*/ 362340 w 1135728"/>
                  <a:gd name="connsiteY27" fmla="*/ 7920 h 536976"/>
                  <a:gd name="connsiteX28" fmla="*/ 342144 w 1135728"/>
                  <a:gd name="connsiteY28" fmla="*/ 16632 h 536976"/>
                  <a:gd name="connsiteX29" fmla="*/ 321552 w 1135728"/>
                  <a:gd name="connsiteY29" fmla="*/ 25344 h 536976"/>
                  <a:gd name="connsiteX30" fmla="*/ 302148 w 1135728"/>
                  <a:gd name="connsiteY30" fmla="*/ 34848 h 536976"/>
                  <a:gd name="connsiteX31" fmla="*/ 283140 w 1135728"/>
                  <a:gd name="connsiteY31" fmla="*/ 45540 h 536976"/>
                  <a:gd name="connsiteX32" fmla="*/ 264528 w 1135728"/>
                  <a:gd name="connsiteY32" fmla="*/ 57024 h 536976"/>
                  <a:gd name="connsiteX33" fmla="*/ 246312 w 1135728"/>
                  <a:gd name="connsiteY33" fmla="*/ 68904 h 536976"/>
                  <a:gd name="connsiteX34" fmla="*/ 228888 w 1135728"/>
                  <a:gd name="connsiteY34" fmla="*/ 81180 h 536976"/>
                  <a:gd name="connsiteX35" fmla="*/ 212256 w 1135728"/>
                  <a:gd name="connsiteY35" fmla="*/ 95040 h 536976"/>
                  <a:gd name="connsiteX36" fmla="*/ 194832 w 1135728"/>
                  <a:gd name="connsiteY36" fmla="*/ 108504 h 536976"/>
                  <a:gd name="connsiteX37" fmla="*/ 179388 w 1135728"/>
                  <a:gd name="connsiteY37" fmla="*/ 123156 h 536976"/>
                  <a:gd name="connsiteX38" fmla="*/ 163944 w 1135728"/>
                  <a:gd name="connsiteY38" fmla="*/ 137412 h 536976"/>
                  <a:gd name="connsiteX39" fmla="*/ 149292 w 1135728"/>
                  <a:gd name="connsiteY39" fmla="*/ 154044 h 536976"/>
                  <a:gd name="connsiteX40" fmla="*/ 134640 w 1135728"/>
                  <a:gd name="connsiteY40" fmla="*/ 169488 h 536976"/>
                  <a:gd name="connsiteX41" fmla="*/ 121176 w 1135728"/>
                  <a:gd name="connsiteY41" fmla="*/ 187308 h 536976"/>
                  <a:gd name="connsiteX42" fmla="*/ 107712 w 1135728"/>
                  <a:gd name="connsiteY42" fmla="*/ 203940 h 536976"/>
                  <a:gd name="connsiteX43" fmla="*/ 95040 w 1135728"/>
                  <a:gd name="connsiteY43" fmla="*/ 222156 h 536976"/>
                  <a:gd name="connsiteX44" fmla="*/ 83160 w 1135728"/>
                  <a:gd name="connsiteY44" fmla="*/ 240768 h 536976"/>
                  <a:gd name="connsiteX45" fmla="*/ 72864 w 1135728"/>
                  <a:gd name="connsiteY45" fmla="*/ 258984 h 536976"/>
                  <a:gd name="connsiteX46" fmla="*/ 62172 w 1135728"/>
                  <a:gd name="connsiteY46" fmla="*/ 278388 h 536976"/>
                  <a:gd name="connsiteX47" fmla="*/ 52272 w 1135728"/>
                  <a:gd name="connsiteY47" fmla="*/ 297792 h 536976"/>
                  <a:gd name="connsiteX48" fmla="*/ 43560 w 1135728"/>
                  <a:gd name="connsiteY48" fmla="*/ 317988 h 536976"/>
                  <a:gd name="connsiteX49" fmla="*/ 36036 w 1135728"/>
                  <a:gd name="connsiteY49" fmla="*/ 338580 h 536976"/>
                  <a:gd name="connsiteX50" fmla="*/ 28116 w 1135728"/>
                  <a:gd name="connsiteY50" fmla="*/ 358776 h 536976"/>
                  <a:gd name="connsiteX51" fmla="*/ 21384 w 1135728"/>
                  <a:gd name="connsiteY51" fmla="*/ 380160 h 536976"/>
                  <a:gd name="connsiteX52" fmla="*/ 15444 w 1135728"/>
                  <a:gd name="connsiteY52" fmla="*/ 401544 h 536976"/>
                  <a:gd name="connsiteX53" fmla="*/ 10692 w 1135728"/>
                  <a:gd name="connsiteY53" fmla="*/ 423720 h 536976"/>
                  <a:gd name="connsiteX54" fmla="*/ 6732 w 1135728"/>
                  <a:gd name="connsiteY54" fmla="*/ 445896 h 536976"/>
                  <a:gd name="connsiteX55" fmla="*/ 3960 w 1135728"/>
                  <a:gd name="connsiteY55" fmla="*/ 468072 h 536976"/>
                  <a:gd name="connsiteX56" fmla="*/ 1980 w 1135728"/>
                  <a:gd name="connsiteY56" fmla="*/ 490644 h 536976"/>
                  <a:gd name="connsiteX57" fmla="*/ 0 w 1135728"/>
                  <a:gd name="connsiteY57" fmla="*/ 513612 h 536976"/>
                  <a:gd name="connsiteX58" fmla="*/ 0 w 1135728"/>
                  <a:gd name="connsiteY58" fmla="*/ 536976 h 536976"/>
                  <a:gd name="connsiteX59" fmla="*/ 1135728 w 1135728"/>
                  <a:gd name="connsiteY59" fmla="*/ 536976 h 536976"/>
                  <a:gd name="connsiteX60" fmla="*/ 1135728 w 1135728"/>
                  <a:gd name="connsiteY60" fmla="*/ 536976 h 536976"/>
                  <a:gd name="connsiteX61" fmla="*/ 1135728 w 1135728"/>
                  <a:gd name="connsiteY61" fmla="*/ 513612 h 536976"/>
                  <a:gd name="connsiteX62" fmla="*/ 1133748 w 1135728"/>
                  <a:gd name="connsiteY62" fmla="*/ 490644 h 536976"/>
                  <a:gd name="connsiteX63" fmla="*/ 1131768 w 1135728"/>
                  <a:gd name="connsiteY63" fmla="*/ 468072 h 536976"/>
                  <a:gd name="connsiteX64" fmla="*/ 1128996 w 1135728"/>
                  <a:gd name="connsiteY64" fmla="*/ 445896 h 536976"/>
                  <a:gd name="connsiteX65" fmla="*/ 1125036 w 1135728"/>
                  <a:gd name="connsiteY65" fmla="*/ 423720 h 536976"/>
                  <a:gd name="connsiteX66" fmla="*/ 1119096 w 1135728"/>
                  <a:gd name="connsiteY66" fmla="*/ 401544 h 536976"/>
                  <a:gd name="connsiteX67" fmla="*/ 1114344 w 1135728"/>
                  <a:gd name="connsiteY67" fmla="*/ 380160 h 536976"/>
                  <a:gd name="connsiteX68" fmla="*/ 1107612 w 1135728"/>
                  <a:gd name="connsiteY68" fmla="*/ 358776 h 536976"/>
                  <a:gd name="connsiteX69" fmla="*/ 1099692 w 1135728"/>
                  <a:gd name="connsiteY69" fmla="*/ 338580 h 536976"/>
                  <a:gd name="connsiteX70" fmla="*/ 1092168 w 1135728"/>
                  <a:gd name="connsiteY70" fmla="*/ 317988 h 536976"/>
                  <a:gd name="connsiteX71" fmla="*/ 1083456 w 1135728"/>
                  <a:gd name="connsiteY71" fmla="*/ 297792 h 536976"/>
                  <a:gd name="connsiteX72" fmla="*/ 1073556 w 1135728"/>
                  <a:gd name="connsiteY72" fmla="*/ 278388 h 536976"/>
                  <a:gd name="connsiteX73" fmla="*/ 1062864 w 1135728"/>
                  <a:gd name="connsiteY73" fmla="*/ 258984 h 536976"/>
                  <a:gd name="connsiteX74" fmla="*/ 1052568 w 1135728"/>
                  <a:gd name="connsiteY74" fmla="*/ 240768 h 536976"/>
                  <a:gd name="connsiteX75" fmla="*/ 1040688 w 1135728"/>
                  <a:gd name="connsiteY75" fmla="*/ 222156 h 536976"/>
                  <a:gd name="connsiteX76" fmla="*/ 1028016 w 1135728"/>
                  <a:gd name="connsiteY76" fmla="*/ 203940 h 536976"/>
                  <a:gd name="connsiteX77" fmla="*/ 1014552 w 1135728"/>
                  <a:gd name="connsiteY77" fmla="*/ 187308 h 536976"/>
                  <a:gd name="connsiteX78" fmla="*/ 1001088 w 1135728"/>
                  <a:gd name="connsiteY78" fmla="*/ 169488 h 536976"/>
                  <a:gd name="connsiteX79" fmla="*/ 986436 w 1135728"/>
                  <a:gd name="connsiteY79" fmla="*/ 154044 h 536976"/>
                  <a:gd name="connsiteX80" fmla="*/ 971784 w 1135728"/>
                  <a:gd name="connsiteY80" fmla="*/ 137412 h 536976"/>
                  <a:gd name="connsiteX81" fmla="*/ 956340 w 1135728"/>
                  <a:gd name="connsiteY81" fmla="*/ 123156 h 536976"/>
                  <a:gd name="connsiteX82" fmla="*/ 940896 w 1135728"/>
                  <a:gd name="connsiteY82" fmla="*/ 108504 h 536976"/>
                  <a:gd name="connsiteX83" fmla="*/ 923472 w 1135728"/>
                  <a:gd name="connsiteY83" fmla="*/ 95040 h 536976"/>
                  <a:gd name="connsiteX84" fmla="*/ 906840 w 1135728"/>
                  <a:gd name="connsiteY84" fmla="*/ 81180 h 536976"/>
                  <a:gd name="connsiteX85" fmla="*/ 888624 w 1135728"/>
                  <a:gd name="connsiteY85" fmla="*/ 68904 h 536976"/>
                  <a:gd name="connsiteX86" fmla="*/ 871200 w 1135728"/>
                  <a:gd name="connsiteY86" fmla="*/ 57024 h 536976"/>
                  <a:gd name="connsiteX87" fmla="*/ 852588 w 1135728"/>
                  <a:gd name="connsiteY87" fmla="*/ 45540 h 536976"/>
                  <a:gd name="connsiteX88" fmla="*/ 833580 w 1135728"/>
                  <a:gd name="connsiteY88" fmla="*/ 34848 h 536976"/>
                  <a:gd name="connsiteX89" fmla="*/ 814176 w 1135728"/>
                  <a:gd name="connsiteY89" fmla="*/ 25344 h 536976"/>
                  <a:gd name="connsiteX90" fmla="*/ 793584 w 1135728"/>
                  <a:gd name="connsiteY90" fmla="*/ 16632 h 536976"/>
                  <a:gd name="connsiteX91" fmla="*/ 773388 w 1135728"/>
                  <a:gd name="connsiteY91" fmla="*/ 7920 h 536976"/>
                  <a:gd name="connsiteX92" fmla="*/ 752796 w 1135728"/>
                  <a:gd name="connsiteY92" fmla="*/ 0 h 536976"/>
                  <a:gd name="connsiteX93" fmla="*/ 752796 w 1135728"/>
                  <a:gd name="connsiteY93" fmla="*/ 0 h 536976"/>
                  <a:gd name="connsiteX94" fmla="*/ 752796 w 1135728"/>
                  <a:gd name="connsiteY94"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487476 w 1135728"/>
                  <a:gd name="connsiteY18" fmla="*/ 26928 h 536976"/>
                  <a:gd name="connsiteX19" fmla="*/ 485496 w 1135728"/>
                  <a:gd name="connsiteY19" fmla="*/ 32076 h 536976"/>
                  <a:gd name="connsiteX20" fmla="*/ 484704 w 1135728"/>
                  <a:gd name="connsiteY20" fmla="*/ 37620 h 536976"/>
                  <a:gd name="connsiteX21" fmla="*/ 485496 w 1135728"/>
                  <a:gd name="connsiteY21" fmla="*/ 43560 h 536976"/>
                  <a:gd name="connsiteX22" fmla="*/ 487476 w 1135728"/>
                  <a:gd name="connsiteY22" fmla="*/ 48312 h 536976"/>
                  <a:gd name="connsiteX23" fmla="*/ 544500 w 1135728"/>
                  <a:gd name="connsiteY23" fmla="*/ 150084 h 536976"/>
                  <a:gd name="connsiteX24" fmla="*/ 382932 w 1135728"/>
                  <a:gd name="connsiteY24" fmla="*/ 0 h 536976"/>
                  <a:gd name="connsiteX25" fmla="*/ 382932 w 1135728"/>
                  <a:gd name="connsiteY25" fmla="*/ 0 h 536976"/>
                  <a:gd name="connsiteX26" fmla="*/ 362340 w 1135728"/>
                  <a:gd name="connsiteY26" fmla="*/ 7920 h 536976"/>
                  <a:gd name="connsiteX27" fmla="*/ 342144 w 1135728"/>
                  <a:gd name="connsiteY27" fmla="*/ 16632 h 536976"/>
                  <a:gd name="connsiteX28" fmla="*/ 321552 w 1135728"/>
                  <a:gd name="connsiteY28" fmla="*/ 25344 h 536976"/>
                  <a:gd name="connsiteX29" fmla="*/ 302148 w 1135728"/>
                  <a:gd name="connsiteY29" fmla="*/ 34848 h 536976"/>
                  <a:gd name="connsiteX30" fmla="*/ 283140 w 1135728"/>
                  <a:gd name="connsiteY30" fmla="*/ 45540 h 536976"/>
                  <a:gd name="connsiteX31" fmla="*/ 264528 w 1135728"/>
                  <a:gd name="connsiteY31" fmla="*/ 57024 h 536976"/>
                  <a:gd name="connsiteX32" fmla="*/ 246312 w 1135728"/>
                  <a:gd name="connsiteY32" fmla="*/ 68904 h 536976"/>
                  <a:gd name="connsiteX33" fmla="*/ 228888 w 1135728"/>
                  <a:gd name="connsiteY33" fmla="*/ 81180 h 536976"/>
                  <a:gd name="connsiteX34" fmla="*/ 212256 w 1135728"/>
                  <a:gd name="connsiteY34" fmla="*/ 95040 h 536976"/>
                  <a:gd name="connsiteX35" fmla="*/ 194832 w 1135728"/>
                  <a:gd name="connsiteY35" fmla="*/ 108504 h 536976"/>
                  <a:gd name="connsiteX36" fmla="*/ 179388 w 1135728"/>
                  <a:gd name="connsiteY36" fmla="*/ 123156 h 536976"/>
                  <a:gd name="connsiteX37" fmla="*/ 163944 w 1135728"/>
                  <a:gd name="connsiteY37" fmla="*/ 137412 h 536976"/>
                  <a:gd name="connsiteX38" fmla="*/ 149292 w 1135728"/>
                  <a:gd name="connsiteY38" fmla="*/ 154044 h 536976"/>
                  <a:gd name="connsiteX39" fmla="*/ 134640 w 1135728"/>
                  <a:gd name="connsiteY39" fmla="*/ 169488 h 536976"/>
                  <a:gd name="connsiteX40" fmla="*/ 121176 w 1135728"/>
                  <a:gd name="connsiteY40" fmla="*/ 187308 h 536976"/>
                  <a:gd name="connsiteX41" fmla="*/ 107712 w 1135728"/>
                  <a:gd name="connsiteY41" fmla="*/ 203940 h 536976"/>
                  <a:gd name="connsiteX42" fmla="*/ 95040 w 1135728"/>
                  <a:gd name="connsiteY42" fmla="*/ 222156 h 536976"/>
                  <a:gd name="connsiteX43" fmla="*/ 83160 w 1135728"/>
                  <a:gd name="connsiteY43" fmla="*/ 240768 h 536976"/>
                  <a:gd name="connsiteX44" fmla="*/ 72864 w 1135728"/>
                  <a:gd name="connsiteY44" fmla="*/ 258984 h 536976"/>
                  <a:gd name="connsiteX45" fmla="*/ 62172 w 1135728"/>
                  <a:gd name="connsiteY45" fmla="*/ 278388 h 536976"/>
                  <a:gd name="connsiteX46" fmla="*/ 52272 w 1135728"/>
                  <a:gd name="connsiteY46" fmla="*/ 297792 h 536976"/>
                  <a:gd name="connsiteX47" fmla="*/ 43560 w 1135728"/>
                  <a:gd name="connsiteY47" fmla="*/ 317988 h 536976"/>
                  <a:gd name="connsiteX48" fmla="*/ 36036 w 1135728"/>
                  <a:gd name="connsiteY48" fmla="*/ 338580 h 536976"/>
                  <a:gd name="connsiteX49" fmla="*/ 28116 w 1135728"/>
                  <a:gd name="connsiteY49" fmla="*/ 358776 h 536976"/>
                  <a:gd name="connsiteX50" fmla="*/ 21384 w 1135728"/>
                  <a:gd name="connsiteY50" fmla="*/ 380160 h 536976"/>
                  <a:gd name="connsiteX51" fmla="*/ 15444 w 1135728"/>
                  <a:gd name="connsiteY51" fmla="*/ 401544 h 536976"/>
                  <a:gd name="connsiteX52" fmla="*/ 10692 w 1135728"/>
                  <a:gd name="connsiteY52" fmla="*/ 423720 h 536976"/>
                  <a:gd name="connsiteX53" fmla="*/ 6732 w 1135728"/>
                  <a:gd name="connsiteY53" fmla="*/ 445896 h 536976"/>
                  <a:gd name="connsiteX54" fmla="*/ 3960 w 1135728"/>
                  <a:gd name="connsiteY54" fmla="*/ 468072 h 536976"/>
                  <a:gd name="connsiteX55" fmla="*/ 1980 w 1135728"/>
                  <a:gd name="connsiteY55" fmla="*/ 490644 h 536976"/>
                  <a:gd name="connsiteX56" fmla="*/ 0 w 1135728"/>
                  <a:gd name="connsiteY56" fmla="*/ 513612 h 536976"/>
                  <a:gd name="connsiteX57" fmla="*/ 0 w 1135728"/>
                  <a:gd name="connsiteY57" fmla="*/ 536976 h 536976"/>
                  <a:gd name="connsiteX58" fmla="*/ 1135728 w 1135728"/>
                  <a:gd name="connsiteY58" fmla="*/ 536976 h 536976"/>
                  <a:gd name="connsiteX59" fmla="*/ 1135728 w 1135728"/>
                  <a:gd name="connsiteY59" fmla="*/ 536976 h 536976"/>
                  <a:gd name="connsiteX60" fmla="*/ 1135728 w 1135728"/>
                  <a:gd name="connsiteY60" fmla="*/ 513612 h 536976"/>
                  <a:gd name="connsiteX61" fmla="*/ 1133748 w 1135728"/>
                  <a:gd name="connsiteY61" fmla="*/ 490644 h 536976"/>
                  <a:gd name="connsiteX62" fmla="*/ 1131768 w 1135728"/>
                  <a:gd name="connsiteY62" fmla="*/ 468072 h 536976"/>
                  <a:gd name="connsiteX63" fmla="*/ 1128996 w 1135728"/>
                  <a:gd name="connsiteY63" fmla="*/ 445896 h 536976"/>
                  <a:gd name="connsiteX64" fmla="*/ 1125036 w 1135728"/>
                  <a:gd name="connsiteY64" fmla="*/ 423720 h 536976"/>
                  <a:gd name="connsiteX65" fmla="*/ 1119096 w 1135728"/>
                  <a:gd name="connsiteY65" fmla="*/ 401544 h 536976"/>
                  <a:gd name="connsiteX66" fmla="*/ 1114344 w 1135728"/>
                  <a:gd name="connsiteY66" fmla="*/ 380160 h 536976"/>
                  <a:gd name="connsiteX67" fmla="*/ 1107612 w 1135728"/>
                  <a:gd name="connsiteY67" fmla="*/ 358776 h 536976"/>
                  <a:gd name="connsiteX68" fmla="*/ 1099692 w 1135728"/>
                  <a:gd name="connsiteY68" fmla="*/ 338580 h 536976"/>
                  <a:gd name="connsiteX69" fmla="*/ 1092168 w 1135728"/>
                  <a:gd name="connsiteY69" fmla="*/ 317988 h 536976"/>
                  <a:gd name="connsiteX70" fmla="*/ 1083456 w 1135728"/>
                  <a:gd name="connsiteY70" fmla="*/ 297792 h 536976"/>
                  <a:gd name="connsiteX71" fmla="*/ 1073556 w 1135728"/>
                  <a:gd name="connsiteY71" fmla="*/ 278388 h 536976"/>
                  <a:gd name="connsiteX72" fmla="*/ 1062864 w 1135728"/>
                  <a:gd name="connsiteY72" fmla="*/ 258984 h 536976"/>
                  <a:gd name="connsiteX73" fmla="*/ 1052568 w 1135728"/>
                  <a:gd name="connsiteY73" fmla="*/ 240768 h 536976"/>
                  <a:gd name="connsiteX74" fmla="*/ 1040688 w 1135728"/>
                  <a:gd name="connsiteY74" fmla="*/ 222156 h 536976"/>
                  <a:gd name="connsiteX75" fmla="*/ 1028016 w 1135728"/>
                  <a:gd name="connsiteY75" fmla="*/ 203940 h 536976"/>
                  <a:gd name="connsiteX76" fmla="*/ 1014552 w 1135728"/>
                  <a:gd name="connsiteY76" fmla="*/ 187308 h 536976"/>
                  <a:gd name="connsiteX77" fmla="*/ 1001088 w 1135728"/>
                  <a:gd name="connsiteY77" fmla="*/ 169488 h 536976"/>
                  <a:gd name="connsiteX78" fmla="*/ 986436 w 1135728"/>
                  <a:gd name="connsiteY78" fmla="*/ 154044 h 536976"/>
                  <a:gd name="connsiteX79" fmla="*/ 971784 w 1135728"/>
                  <a:gd name="connsiteY79" fmla="*/ 137412 h 536976"/>
                  <a:gd name="connsiteX80" fmla="*/ 956340 w 1135728"/>
                  <a:gd name="connsiteY80" fmla="*/ 123156 h 536976"/>
                  <a:gd name="connsiteX81" fmla="*/ 940896 w 1135728"/>
                  <a:gd name="connsiteY81" fmla="*/ 108504 h 536976"/>
                  <a:gd name="connsiteX82" fmla="*/ 923472 w 1135728"/>
                  <a:gd name="connsiteY82" fmla="*/ 95040 h 536976"/>
                  <a:gd name="connsiteX83" fmla="*/ 906840 w 1135728"/>
                  <a:gd name="connsiteY83" fmla="*/ 81180 h 536976"/>
                  <a:gd name="connsiteX84" fmla="*/ 888624 w 1135728"/>
                  <a:gd name="connsiteY84" fmla="*/ 68904 h 536976"/>
                  <a:gd name="connsiteX85" fmla="*/ 871200 w 1135728"/>
                  <a:gd name="connsiteY85" fmla="*/ 57024 h 536976"/>
                  <a:gd name="connsiteX86" fmla="*/ 852588 w 1135728"/>
                  <a:gd name="connsiteY86" fmla="*/ 45540 h 536976"/>
                  <a:gd name="connsiteX87" fmla="*/ 833580 w 1135728"/>
                  <a:gd name="connsiteY87" fmla="*/ 34848 h 536976"/>
                  <a:gd name="connsiteX88" fmla="*/ 814176 w 1135728"/>
                  <a:gd name="connsiteY88" fmla="*/ 25344 h 536976"/>
                  <a:gd name="connsiteX89" fmla="*/ 793584 w 1135728"/>
                  <a:gd name="connsiteY89" fmla="*/ 16632 h 536976"/>
                  <a:gd name="connsiteX90" fmla="*/ 773388 w 1135728"/>
                  <a:gd name="connsiteY90" fmla="*/ 7920 h 536976"/>
                  <a:gd name="connsiteX91" fmla="*/ 752796 w 1135728"/>
                  <a:gd name="connsiteY91" fmla="*/ 0 h 536976"/>
                  <a:gd name="connsiteX92" fmla="*/ 752796 w 1135728"/>
                  <a:gd name="connsiteY92" fmla="*/ 0 h 536976"/>
                  <a:gd name="connsiteX93" fmla="*/ 752796 w 1135728"/>
                  <a:gd name="connsiteY93"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487476 w 1135728"/>
                  <a:gd name="connsiteY18" fmla="*/ 26928 h 536976"/>
                  <a:gd name="connsiteX19" fmla="*/ 485496 w 1135728"/>
                  <a:gd name="connsiteY19" fmla="*/ 32076 h 536976"/>
                  <a:gd name="connsiteX20" fmla="*/ 484704 w 1135728"/>
                  <a:gd name="connsiteY20" fmla="*/ 37620 h 536976"/>
                  <a:gd name="connsiteX21" fmla="*/ 485496 w 1135728"/>
                  <a:gd name="connsiteY21" fmla="*/ 43560 h 536976"/>
                  <a:gd name="connsiteX22" fmla="*/ 487476 w 1135728"/>
                  <a:gd name="connsiteY22" fmla="*/ 48312 h 536976"/>
                  <a:gd name="connsiteX23" fmla="*/ 382932 w 1135728"/>
                  <a:gd name="connsiteY23" fmla="*/ 0 h 536976"/>
                  <a:gd name="connsiteX24" fmla="*/ 382932 w 1135728"/>
                  <a:gd name="connsiteY24" fmla="*/ 0 h 536976"/>
                  <a:gd name="connsiteX25" fmla="*/ 362340 w 1135728"/>
                  <a:gd name="connsiteY25" fmla="*/ 7920 h 536976"/>
                  <a:gd name="connsiteX26" fmla="*/ 342144 w 1135728"/>
                  <a:gd name="connsiteY26" fmla="*/ 16632 h 536976"/>
                  <a:gd name="connsiteX27" fmla="*/ 321552 w 1135728"/>
                  <a:gd name="connsiteY27" fmla="*/ 25344 h 536976"/>
                  <a:gd name="connsiteX28" fmla="*/ 302148 w 1135728"/>
                  <a:gd name="connsiteY28" fmla="*/ 34848 h 536976"/>
                  <a:gd name="connsiteX29" fmla="*/ 283140 w 1135728"/>
                  <a:gd name="connsiteY29" fmla="*/ 45540 h 536976"/>
                  <a:gd name="connsiteX30" fmla="*/ 264528 w 1135728"/>
                  <a:gd name="connsiteY30" fmla="*/ 57024 h 536976"/>
                  <a:gd name="connsiteX31" fmla="*/ 246312 w 1135728"/>
                  <a:gd name="connsiteY31" fmla="*/ 68904 h 536976"/>
                  <a:gd name="connsiteX32" fmla="*/ 228888 w 1135728"/>
                  <a:gd name="connsiteY32" fmla="*/ 81180 h 536976"/>
                  <a:gd name="connsiteX33" fmla="*/ 212256 w 1135728"/>
                  <a:gd name="connsiteY33" fmla="*/ 95040 h 536976"/>
                  <a:gd name="connsiteX34" fmla="*/ 194832 w 1135728"/>
                  <a:gd name="connsiteY34" fmla="*/ 108504 h 536976"/>
                  <a:gd name="connsiteX35" fmla="*/ 179388 w 1135728"/>
                  <a:gd name="connsiteY35" fmla="*/ 123156 h 536976"/>
                  <a:gd name="connsiteX36" fmla="*/ 163944 w 1135728"/>
                  <a:gd name="connsiteY36" fmla="*/ 137412 h 536976"/>
                  <a:gd name="connsiteX37" fmla="*/ 149292 w 1135728"/>
                  <a:gd name="connsiteY37" fmla="*/ 154044 h 536976"/>
                  <a:gd name="connsiteX38" fmla="*/ 134640 w 1135728"/>
                  <a:gd name="connsiteY38" fmla="*/ 169488 h 536976"/>
                  <a:gd name="connsiteX39" fmla="*/ 121176 w 1135728"/>
                  <a:gd name="connsiteY39" fmla="*/ 187308 h 536976"/>
                  <a:gd name="connsiteX40" fmla="*/ 107712 w 1135728"/>
                  <a:gd name="connsiteY40" fmla="*/ 203940 h 536976"/>
                  <a:gd name="connsiteX41" fmla="*/ 95040 w 1135728"/>
                  <a:gd name="connsiteY41" fmla="*/ 222156 h 536976"/>
                  <a:gd name="connsiteX42" fmla="*/ 83160 w 1135728"/>
                  <a:gd name="connsiteY42" fmla="*/ 240768 h 536976"/>
                  <a:gd name="connsiteX43" fmla="*/ 72864 w 1135728"/>
                  <a:gd name="connsiteY43" fmla="*/ 258984 h 536976"/>
                  <a:gd name="connsiteX44" fmla="*/ 62172 w 1135728"/>
                  <a:gd name="connsiteY44" fmla="*/ 278388 h 536976"/>
                  <a:gd name="connsiteX45" fmla="*/ 52272 w 1135728"/>
                  <a:gd name="connsiteY45" fmla="*/ 297792 h 536976"/>
                  <a:gd name="connsiteX46" fmla="*/ 43560 w 1135728"/>
                  <a:gd name="connsiteY46" fmla="*/ 317988 h 536976"/>
                  <a:gd name="connsiteX47" fmla="*/ 36036 w 1135728"/>
                  <a:gd name="connsiteY47" fmla="*/ 338580 h 536976"/>
                  <a:gd name="connsiteX48" fmla="*/ 28116 w 1135728"/>
                  <a:gd name="connsiteY48" fmla="*/ 358776 h 536976"/>
                  <a:gd name="connsiteX49" fmla="*/ 21384 w 1135728"/>
                  <a:gd name="connsiteY49" fmla="*/ 380160 h 536976"/>
                  <a:gd name="connsiteX50" fmla="*/ 15444 w 1135728"/>
                  <a:gd name="connsiteY50" fmla="*/ 401544 h 536976"/>
                  <a:gd name="connsiteX51" fmla="*/ 10692 w 1135728"/>
                  <a:gd name="connsiteY51" fmla="*/ 423720 h 536976"/>
                  <a:gd name="connsiteX52" fmla="*/ 6732 w 1135728"/>
                  <a:gd name="connsiteY52" fmla="*/ 445896 h 536976"/>
                  <a:gd name="connsiteX53" fmla="*/ 3960 w 1135728"/>
                  <a:gd name="connsiteY53" fmla="*/ 468072 h 536976"/>
                  <a:gd name="connsiteX54" fmla="*/ 1980 w 1135728"/>
                  <a:gd name="connsiteY54" fmla="*/ 490644 h 536976"/>
                  <a:gd name="connsiteX55" fmla="*/ 0 w 1135728"/>
                  <a:gd name="connsiteY55" fmla="*/ 513612 h 536976"/>
                  <a:gd name="connsiteX56" fmla="*/ 0 w 1135728"/>
                  <a:gd name="connsiteY56" fmla="*/ 536976 h 536976"/>
                  <a:gd name="connsiteX57" fmla="*/ 1135728 w 1135728"/>
                  <a:gd name="connsiteY57" fmla="*/ 536976 h 536976"/>
                  <a:gd name="connsiteX58" fmla="*/ 1135728 w 1135728"/>
                  <a:gd name="connsiteY58" fmla="*/ 536976 h 536976"/>
                  <a:gd name="connsiteX59" fmla="*/ 1135728 w 1135728"/>
                  <a:gd name="connsiteY59" fmla="*/ 513612 h 536976"/>
                  <a:gd name="connsiteX60" fmla="*/ 1133748 w 1135728"/>
                  <a:gd name="connsiteY60" fmla="*/ 490644 h 536976"/>
                  <a:gd name="connsiteX61" fmla="*/ 1131768 w 1135728"/>
                  <a:gd name="connsiteY61" fmla="*/ 468072 h 536976"/>
                  <a:gd name="connsiteX62" fmla="*/ 1128996 w 1135728"/>
                  <a:gd name="connsiteY62" fmla="*/ 445896 h 536976"/>
                  <a:gd name="connsiteX63" fmla="*/ 1125036 w 1135728"/>
                  <a:gd name="connsiteY63" fmla="*/ 423720 h 536976"/>
                  <a:gd name="connsiteX64" fmla="*/ 1119096 w 1135728"/>
                  <a:gd name="connsiteY64" fmla="*/ 401544 h 536976"/>
                  <a:gd name="connsiteX65" fmla="*/ 1114344 w 1135728"/>
                  <a:gd name="connsiteY65" fmla="*/ 380160 h 536976"/>
                  <a:gd name="connsiteX66" fmla="*/ 1107612 w 1135728"/>
                  <a:gd name="connsiteY66" fmla="*/ 358776 h 536976"/>
                  <a:gd name="connsiteX67" fmla="*/ 1099692 w 1135728"/>
                  <a:gd name="connsiteY67" fmla="*/ 338580 h 536976"/>
                  <a:gd name="connsiteX68" fmla="*/ 1092168 w 1135728"/>
                  <a:gd name="connsiteY68" fmla="*/ 317988 h 536976"/>
                  <a:gd name="connsiteX69" fmla="*/ 1083456 w 1135728"/>
                  <a:gd name="connsiteY69" fmla="*/ 297792 h 536976"/>
                  <a:gd name="connsiteX70" fmla="*/ 1073556 w 1135728"/>
                  <a:gd name="connsiteY70" fmla="*/ 278388 h 536976"/>
                  <a:gd name="connsiteX71" fmla="*/ 1062864 w 1135728"/>
                  <a:gd name="connsiteY71" fmla="*/ 258984 h 536976"/>
                  <a:gd name="connsiteX72" fmla="*/ 1052568 w 1135728"/>
                  <a:gd name="connsiteY72" fmla="*/ 240768 h 536976"/>
                  <a:gd name="connsiteX73" fmla="*/ 1040688 w 1135728"/>
                  <a:gd name="connsiteY73" fmla="*/ 222156 h 536976"/>
                  <a:gd name="connsiteX74" fmla="*/ 1028016 w 1135728"/>
                  <a:gd name="connsiteY74" fmla="*/ 203940 h 536976"/>
                  <a:gd name="connsiteX75" fmla="*/ 1014552 w 1135728"/>
                  <a:gd name="connsiteY75" fmla="*/ 187308 h 536976"/>
                  <a:gd name="connsiteX76" fmla="*/ 1001088 w 1135728"/>
                  <a:gd name="connsiteY76" fmla="*/ 169488 h 536976"/>
                  <a:gd name="connsiteX77" fmla="*/ 986436 w 1135728"/>
                  <a:gd name="connsiteY77" fmla="*/ 154044 h 536976"/>
                  <a:gd name="connsiteX78" fmla="*/ 971784 w 1135728"/>
                  <a:gd name="connsiteY78" fmla="*/ 137412 h 536976"/>
                  <a:gd name="connsiteX79" fmla="*/ 956340 w 1135728"/>
                  <a:gd name="connsiteY79" fmla="*/ 123156 h 536976"/>
                  <a:gd name="connsiteX80" fmla="*/ 940896 w 1135728"/>
                  <a:gd name="connsiteY80" fmla="*/ 108504 h 536976"/>
                  <a:gd name="connsiteX81" fmla="*/ 923472 w 1135728"/>
                  <a:gd name="connsiteY81" fmla="*/ 95040 h 536976"/>
                  <a:gd name="connsiteX82" fmla="*/ 906840 w 1135728"/>
                  <a:gd name="connsiteY82" fmla="*/ 81180 h 536976"/>
                  <a:gd name="connsiteX83" fmla="*/ 888624 w 1135728"/>
                  <a:gd name="connsiteY83" fmla="*/ 68904 h 536976"/>
                  <a:gd name="connsiteX84" fmla="*/ 871200 w 1135728"/>
                  <a:gd name="connsiteY84" fmla="*/ 57024 h 536976"/>
                  <a:gd name="connsiteX85" fmla="*/ 852588 w 1135728"/>
                  <a:gd name="connsiteY85" fmla="*/ 45540 h 536976"/>
                  <a:gd name="connsiteX86" fmla="*/ 833580 w 1135728"/>
                  <a:gd name="connsiteY86" fmla="*/ 34848 h 536976"/>
                  <a:gd name="connsiteX87" fmla="*/ 814176 w 1135728"/>
                  <a:gd name="connsiteY87" fmla="*/ 25344 h 536976"/>
                  <a:gd name="connsiteX88" fmla="*/ 793584 w 1135728"/>
                  <a:gd name="connsiteY88" fmla="*/ 16632 h 536976"/>
                  <a:gd name="connsiteX89" fmla="*/ 773388 w 1135728"/>
                  <a:gd name="connsiteY89" fmla="*/ 7920 h 536976"/>
                  <a:gd name="connsiteX90" fmla="*/ 752796 w 1135728"/>
                  <a:gd name="connsiteY90" fmla="*/ 0 h 536976"/>
                  <a:gd name="connsiteX91" fmla="*/ 752796 w 1135728"/>
                  <a:gd name="connsiteY91" fmla="*/ 0 h 536976"/>
                  <a:gd name="connsiteX92" fmla="*/ 752796 w 1135728"/>
                  <a:gd name="connsiteY92"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487476 w 1135728"/>
                  <a:gd name="connsiteY18" fmla="*/ 26928 h 536976"/>
                  <a:gd name="connsiteX19" fmla="*/ 485496 w 1135728"/>
                  <a:gd name="connsiteY19" fmla="*/ 32076 h 536976"/>
                  <a:gd name="connsiteX20" fmla="*/ 484704 w 1135728"/>
                  <a:gd name="connsiteY20" fmla="*/ 37620 h 536976"/>
                  <a:gd name="connsiteX21" fmla="*/ 485496 w 1135728"/>
                  <a:gd name="connsiteY21" fmla="*/ 43560 h 536976"/>
                  <a:gd name="connsiteX22" fmla="*/ 382932 w 1135728"/>
                  <a:gd name="connsiteY22" fmla="*/ 0 h 536976"/>
                  <a:gd name="connsiteX23" fmla="*/ 382932 w 1135728"/>
                  <a:gd name="connsiteY23" fmla="*/ 0 h 536976"/>
                  <a:gd name="connsiteX24" fmla="*/ 362340 w 1135728"/>
                  <a:gd name="connsiteY24" fmla="*/ 7920 h 536976"/>
                  <a:gd name="connsiteX25" fmla="*/ 342144 w 1135728"/>
                  <a:gd name="connsiteY25" fmla="*/ 16632 h 536976"/>
                  <a:gd name="connsiteX26" fmla="*/ 321552 w 1135728"/>
                  <a:gd name="connsiteY26" fmla="*/ 25344 h 536976"/>
                  <a:gd name="connsiteX27" fmla="*/ 302148 w 1135728"/>
                  <a:gd name="connsiteY27" fmla="*/ 34848 h 536976"/>
                  <a:gd name="connsiteX28" fmla="*/ 283140 w 1135728"/>
                  <a:gd name="connsiteY28" fmla="*/ 45540 h 536976"/>
                  <a:gd name="connsiteX29" fmla="*/ 264528 w 1135728"/>
                  <a:gd name="connsiteY29" fmla="*/ 57024 h 536976"/>
                  <a:gd name="connsiteX30" fmla="*/ 246312 w 1135728"/>
                  <a:gd name="connsiteY30" fmla="*/ 68904 h 536976"/>
                  <a:gd name="connsiteX31" fmla="*/ 228888 w 1135728"/>
                  <a:gd name="connsiteY31" fmla="*/ 81180 h 536976"/>
                  <a:gd name="connsiteX32" fmla="*/ 212256 w 1135728"/>
                  <a:gd name="connsiteY32" fmla="*/ 95040 h 536976"/>
                  <a:gd name="connsiteX33" fmla="*/ 194832 w 1135728"/>
                  <a:gd name="connsiteY33" fmla="*/ 108504 h 536976"/>
                  <a:gd name="connsiteX34" fmla="*/ 179388 w 1135728"/>
                  <a:gd name="connsiteY34" fmla="*/ 123156 h 536976"/>
                  <a:gd name="connsiteX35" fmla="*/ 163944 w 1135728"/>
                  <a:gd name="connsiteY35" fmla="*/ 137412 h 536976"/>
                  <a:gd name="connsiteX36" fmla="*/ 149292 w 1135728"/>
                  <a:gd name="connsiteY36" fmla="*/ 154044 h 536976"/>
                  <a:gd name="connsiteX37" fmla="*/ 134640 w 1135728"/>
                  <a:gd name="connsiteY37" fmla="*/ 169488 h 536976"/>
                  <a:gd name="connsiteX38" fmla="*/ 121176 w 1135728"/>
                  <a:gd name="connsiteY38" fmla="*/ 187308 h 536976"/>
                  <a:gd name="connsiteX39" fmla="*/ 107712 w 1135728"/>
                  <a:gd name="connsiteY39" fmla="*/ 203940 h 536976"/>
                  <a:gd name="connsiteX40" fmla="*/ 95040 w 1135728"/>
                  <a:gd name="connsiteY40" fmla="*/ 222156 h 536976"/>
                  <a:gd name="connsiteX41" fmla="*/ 83160 w 1135728"/>
                  <a:gd name="connsiteY41" fmla="*/ 240768 h 536976"/>
                  <a:gd name="connsiteX42" fmla="*/ 72864 w 1135728"/>
                  <a:gd name="connsiteY42" fmla="*/ 258984 h 536976"/>
                  <a:gd name="connsiteX43" fmla="*/ 62172 w 1135728"/>
                  <a:gd name="connsiteY43" fmla="*/ 278388 h 536976"/>
                  <a:gd name="connsiteX44" fmla="*/ 52272 w 1135728"/>
                  <a:gd name="connsiteY44" fmla="*/ 297792 h 536976"/>
                  <a:gd name="connsiteX45" fmla="*/ 43560 w 1135728"/>
                  <a:gd name="connsiteY45" fmla="*/ 317988 h 536976"/>
                  <a:gd name="connsiteX46" fmla="*/ 36036 w 1135728"/>
                  <a:gd name="connsiteY46" fmla="*/ 338580 h 536976"/>
                  <a:gd name="connsiteX47" fmla="*/ 28116 w 1135728"/>
                  <a:gd name="connsiteY47" fmla="*/ 358776 h 536976"/>
                  <a:gd name="connsiteX48" fmla="*/ 21384 w 1135728"/>
                  <a:gd name="connsiteY48" fmla="*/ 380160 h 536976"/>
                  <a:gd name="connsiteX49" fmla="*/ 15444 w 1135728"/>
                  <a:gd name="connsiteY49" fmla="*/ 401544 h 536976"/>
                  <a:gd name="connsiteX50" fmla="*/ 10692 w 1135728"/>
                  <a:gd name="connsiteY50" fmla="*/ 423720 h 536976"/>
                  <a:gd name="connsiteX51" fmla="*/ 6732 w 1135728"/>
                  <a:gd name="connsiteY51" fmla="*/ 445896 h 536976"/>
                  <a:gd name="connsiteX52" fmla="*/ 3960 w 1135728"/>
                  <a:gd name="connsiteY52" fmla="*/ 468072 h 536976"/>
                  <a:gd name="connsiteX53" fmla="*/ 1980 w 1135728"/>
                  <a:gd name="connsiteY53" fmla="*/ 490644 h 536976"/>
                  <a:gd name="connsiteX54" fmla="*/ 0 w 1135728"/>
                  <a:gd name="connsiteY54" fmla="*/ 513612 h 536976"/>
                  <a:gd name="connsiteX55" fmla="*/ 0 w 1135728"/>
                  <a:gd name="connsiteY55" fmla="*/ 536976 h 536976"/>
                  <a:gd name="connsiteX56" fmla="*/ 1135728 w 1135728"/>
                  <a:gd name="connsiteY56" fmla="*/ 536976 h 536976"/>
                  <a:gd name="connsiteX57" fmla="*/ 1135728 w 1135728"/>
                  <a:gd name="connsiteY57" fmla="*/ 536976 h 536976"/>
                  <a:gd name="connsiteX58" fmla="*/ 1135728 w 1135728"/>
                  <a:gd name="connsiteY58" fmla="*/ 513612 h 536976"/>
                  <a:gd name="connsiteX59" fmla="*/ 1133748 w 1135728"/>
                  <a:gd name="connsiteY59" fmla="*/ 490644 h 536976"/>
                  <a:gd name="connsiteX60" fmla="*/ 1131768 w 1135728"/>
                  <a:gd name="connsiteY60" fmla="*/ 468072 h 536976"/>
                  <a:gd name="connsiteX61" fmla="*/ 1128996 w 1135728"/>
                  <a:gd name="connsiteY61" fmla="*/ 445896 h 536976"/>
                  <a:gd name="connsiteX62" fmla="*/ 1125036 w 1135728"/>
                  <a:gd name="connsiteY62" fmla="*/ 423720 h 536976"/>
                  <a:gd name="connsiteX63" fmla="*/ 1119096 w 1135728"/>
                  <a:gd name="connsiteY63" fmla="*/ 401544 h 536976"/>
                  <a:gd name="connsiteX64" fmla="*/ 1114344 w 1135728"/>
                  <a:gd name="connsiteY64" fmla="*/ 380160 h 536976"/>
                  <a:gd name="connsiteX65" fmla="*/ 1107612 w 1135728"/>
                  <a:gd name="connsiteY65" fmla="*/ 358776 h 536976"/>
                  <a:gd name="connsiteX66" fmla="*/ 1099692 w 1135728"/>
                  <a:gd name="connsiteY66" fmla="*/ 338580 h 536976"/>
                  <a:gd name="connsiteX67" fmla="*/ 1092168 w 1135728"/>
                  <a:gd name="connsiteY67" fmla="*/ 317988 h 536976"/>
                  <a:gd name="connsiteX68" fmla="*/ 1083456 w 1135728"/>
                  <a:gd name="connsiteY68" fmla="*/ 297792 h 536976"/>
                  <a:gd name="connsiteX69" fmla="*/ 1073556 w 1135728"/>
                  <a:gd name="connsiteY69" fmla="*/ 278388 h 536976"/>
                  <a:gd name="connsiteX70" fmla="*/ 1062864 w 1135728"/>
                  <a:gd name="connsiteY70" fmla="*/ 258984 h 536976"/>
                  <a:gd name="connsiteX71" fmla="*/ 1052568 w 1135728"/>
                  <a:gd name="connsiteY71" fmla="*/ 240768 h 536976"/>
                  <a:gd name="connsiteX72" fmla="*/ 1040688 w 1135728"/>
                  <a:gd name="connsiteY72" fmla="*/ 222156 h 536976"/>
                  <a:gd name="connsiteX73" fmla="*/ 1028016 w 1135728"/>
                  <a:gd name="connsiteY73" fmla="*/ 203940 h 536976"/>
                  <a:gd name="connsiteX74" fmla="*/ 1014552 w 1135728"/>
                  <a:gd name="connsiteY74" fmla="*/ 187308 h 536976"/>
                  <a:gd name="connsiteX75" fmla="*/ 1001088 w 1135728"/>
                  <a:gd name="connsiteY75" fmla="*/ 169488 h 536976"/>
                  <a:gd name="connsiteX76" fmla="*/ 986436 w 1135728"/>
                  <a:gd name="connsiteY76" fmla="*/ 154044 h 536976"/>
                  <a:gd name="connsiteX77" fmla="*/ 971784 w 1135728"/>
                  <a:gd name="connsiteY77" fmla="*/ 137412 h 536976"/>
                  <a:gd name="connsiteX78" fmla="*/ 956340 w 1135728"/>
                  <a:gd name="connsiteY78" fmla="*/ 123156 h 536976"/>
                  <a:gd name="connsiteX79" fmla="*/ 940896 w 1135728"/>
                  <a:gd name="connsiteY79" fmla="*/ 108504 h 536976"/>
                  <a:gd name="connsiteX80" fmla="*/ 923472 w 1135728"/>
                  <a:gd name="connsiteY80" fmla="*/ 95040 h 536976"/>
                  <a:gd name="connsiteX81" fmla="*/ 906840 w 1135728"/>
                  <a:gd name="connsiteY81" fmla="*/ 81180 h 536976"/>
                  <a:gd name="connsiteX82" fmla="*/ 888624 w 1135728"/>
                  <a:gd name="connsiteY82" fmla="*/ 68904 h 536976"/>
                  <a:gd name="connsiteX83" fmla="*/ 871200 w 1135728"/>
                  <a:gd name="connsiteY83" fmla="*/ 57024 h 536976"/>
                  <a:gd name="connsiteX84" fmla="*/ 852588 w 1135728"/>
                  <a:gd name="connsiteY84" fmla="*/ 45540 h 536976"/>
                  <a:gd name="connsiteX85" fmla="*/ 833580 w 1135728"/>
                  <a:gd name="connsiteY85" fmla="*/ 34848 h 536976"/>
                  <a:gd name="connsiteX86" fmla="*/ 814176 w 1135728"/>
                  <a:gd name="connsiteY86" fmla="*/ 25344 h 536976"/>
                  <a:gd name="connsiteX87" fmla="*/ 793584 w 1135728"/>
                  <a:gd name="connsiteY87" fmla="*/ 16632 h 536976"/>
                  <a:gd name="connsiteX88" fmla="*/ 773388 w 1135728"/>
                  <a:gd name="connsiteY88" fmla="*/ 7920 h 536976"/>
                  <a:gd name="connsiteX89" fmla="*/ 752796 w 1135728"/>
                  <a:gd name="connsiteY89" fmla="*/ 0 h 536976"/>
                  <a:gd name="connsiteX90" fmla="*/ 752796 w 1135728"/>
                  <a:gd name="connsiteY90" fmla="*/ 0 h 536976"/>
                  <a:gd name="connsiteX91" fmla="*/ 752796 w 1135728"/>
                  <a:gd name="connsiteY91"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487476 w 1135728"/>
                  <a:gd name="connsiteY18" fmla="*/ 26928 h 536976"/>
                  <a:gd name="connsiteX19" fmla="*/ 485496 w 1135728"/>
                  <a:gd name="connsiteY19" fmla="*/ 32076 h 536976"/>
                  <a:gd name="connsiteX20" fmla="*/ 484704 w 1135728"/>
                  <a:gd name="connsiteY20" fmla="*/ 37620 h 536976"/>
                  <a:gd name="connsiteX21" fmla="*/ 382932 w 1135728"/>
                  <a:gd name="connsiteY21" fmla="*/ 0 h 536976"/>
                  <a:gd name="connsiteX22" fmla="*/ 382932 w 1135728"/>
                  <a:gd name="connsiteY22" fmla="*/ 0 h 536976"/>
                  <a:gd name="connsiteX23" fmla="*/ 362340 w 1135728"/>
                  <a:gd name="connsiteY23" fmla="*/ 7920 h 536976"/>
                  <a:gd name="connsiteX24" fmla="*/ 342144 w 1135728"/>
                  <a:gd name="connsiteY24" fmla="*/ 16632 h 536976"/>
                  <a:gd name="connsiteX25" fmla="*/ 321552 w 1135728"/>
                  <a:gd name="connsiteY25" fmla="*/ 25344 h 536976"/>
                  <a:gd name="connsiteX26" fmla="*/ 302148 w 1135728"/>
                  <a:gd name="connsiteY26" fmla="*/ 34848 h 536976"/>
                  <a:gd name="connsiteX27" fmla="*/ 283140 w 1135728"/>
                  <a:gd name="connsiteY27" fmla="*/ 45540 h 536976"/>
                  <a:gd name="connsiteX28" fmla="*/ 264528 w 1135728"/>
                  <a:gd name="connsiteY28" fmla="*/ 57024 h 536976"/>
                  <a:gd name="connsiteX29" fmla="*/ 246312 w 1135728"/>
                  <a:gd name="connsiteY29" fmla="*/ 68904 h 536976"/>
                  <a:gd name="connsiteX30" fmla="*/ 228888 w 1135728"/>
                  <a:gd name="connsiteY30" fmla="*/ 81180 h 536976"/>
                  <a:gd name="connsiteX31" fmla="*/ 212256 w 1135728"/>
                  <a:gd name="connsiteY31" fmla="*/ 95040 h 536976"/>
                  <a:gd name="connsiteX32" fmla="*/ 194832 w 1135728"/>
                  <a:gd name="connsiteY32" fmla="*/ 108504 h 536976"/>
                  <a:gd name="connsiteX33" fmla="*/ 179388 w 1135728"/>
                  <a:gd name="connsiteY33" fmla="*/ 123156 h 536976"/>
                  <a:gd name="connsiteX34" fmla="*/ 163944 w 1135728"/>
                  <a:gd name="connsiteY34" fmla="*/ 137412 h 536976"/>
                  <a:gd name="connsiteX35" fmla="*/ 149292 w 1135728"/>
                  <a:gd name="connsiteY35" fmla="*/ 154044 h 536976"/>
                  <a:gd name="connsiteX36" fmla="*/ 134640 w 1135728"/>
                  <a:gd name="connsiteY36" fmla="*/ 169488 h 536976"/>
                  <a:gd name="connsiteX37" fmla="*/ 121176 w 1135728"/>
                  <a:gd name="connsiteY37" fmla="*/ 187308 h 536976"/>
                  <a:gd name="connsiteX38" fmla="*/ 107712 w 1135728"/>
                  <a:gd name="connsiteY38" fmla="*/ 203940 h 536976"/>
                  <a:gd name="connsiteX39" fmla="*/ 95040 w 1135728"/>
                  <a:gd name="connsiteY39" fmla="*/ 222156 h 536976"/>
                  <a:gd name="connsiteX40" fmla="*/ 83160 w 1135728"/>
                  <a:gd name="connsiteY40" fmla="*/ 240768 h 536976"/>
                  <a:gd name="connsiteX41" fmla="*/ 72864 w 1135728"/>
                  <a:gd name="connsiteY41" fmla="*/ 258984 h 536976"/>
                  <a:gd name="connsiteX42" fmla="*/ 62172 w 1135728"/>
                  <a:gd name="connsiteY42" fmla="*/ 278388 h 536976"/>
                  <a:gd name="connsiteX43" fmla="*/ 52272 w 1135728"/>
                  <a:gd name="connsiteY43" fmla="*/ 297792 h 536976"/>
                  <a:gd name="connsiteX44" fmla="*/ 43560 w 1135728"/>
                  <a:gd name="connsiteY44" fmla="*/ 317988 h 536976"/>
                  <a:gd name="connsiteX45" fmla="*/ 36036 w 1135728"/>
                  <a:gd name="connsiteY45" fmla="*/ 338580 h 536976"/>
                  <a:gd name="connsiteX46" fmla="*/ 28116 w 1135728"/>
                  <a:gd name="connsiteY46" fmla="*/ 358776 h 536976"/>
                  <a:gd name="connsiteX47" fmla="*/ 21384 w 1135728"/>
                  <a:gd name="connsiteY47" fmla="*/ 380160 h 536976"/>
                  <a:gd name="connsiteX48" fmla="*/ 15444 w 1135728"/>
                  <a:gd name="connsiteY48" fmla="*/ 401544 h 536976"/>
                  <a:gd name="connsiteX49" fmla="*/ 10692 w 1135728"/>
                  <a:gd name="connsiteY49" fmla="*/ 423720 h 536976"/>
                  <a:gd name="connsiteX50" fmla="*/ 6732 w 1135728"/>
                  <a:gd name="connsiteY50" fmla="*/ 445896 h 536976"/>
                  <a:gd name="connsiteX51" fmla="*/ 3960 w 1135728"/>
                  <a:gd name="connsiteY51" fmla="*/ 468072 h 536976"/>
                  <a:gd name="connsiteX52" fmla="*/ 1980 w 1135728"/>
                  <a:gd name="connsiteY52" fmla="*/ 490644 h 536976"/>
                  <a:gd name="connsiteX53" fmla="*/ 0 w 1135728"/>
                  <a:gd name="connsiteY53" fmla="*/ 513612 h 536976"/>
                  <a:gd name="connsiteX54" fmla="*/ 0 w 1135728"/>
                  <a:gd name="connsiteY54" fmla="*/ 536976 h 536976"/>
                  <a:gd name="connsiteX55" fmla="*/ 1135728 w 1135728"/>
                  <a:gd name="connsiteY55" fmla="*/ 536976 h 536976"/>
                  <a:gd name="connsiteX56" fmla="*/ 1135728 w 1135728"/>
                  <a:gd name="connsiteY56" fmla="*/ 536976 h 536976"/>
                  <a:gd name="connsiteX57" fmla="*/ 1135728 w 1135728"/>
                  <a:gd name="connsiteY57" fmla="*/ 513612 h 536976"/>
                  <a:gd name="connsiteX58" fmla="*/ 1133748 w 1135728"/>
                  <a:gd name="connsiteY58" fmla="*/ 490644 h 536976"/>
                  <a:gd name="connsiteX59" fmla="*/ 1131768 w 1135728"/>
                  <a:gd name="connsiteY59" fmla="*/ 468072 h 536976"/>
                  <a:gd name="connsiteX60" fmla="*/ 1128996 w 1135728"/>
                  <a:gd name="connsiteY60" fmla="*/ 445896 h 536976"/>
                  <a:gd name="connsiteX61" fmla="*/ 1125036 w 1135728"/>
                  <a:gd name="connsiteY61" fmla="*/ 423720 h 536976"/>
                  <a:gd name="connsiteX62" fmla="*/ 1119096 w 1135728"/>
                  <a:gd name="connsiteY62" fmla="*/ 401544 h 536976"/>
                  <a:gd name="connsiteX63" fmla="*/ 1114344 w 1135728"/>
                  <a:gd name="connsiteY63" fmla="*/ 380160 h 536976"/>
                  <a:gd name="connsiteX64" fmla="*/ 1107612 w 1135728"/>
                  <a:gd name="connsiteY64" fmla="*/ 358776 h 536976"/>
                  <a:gd name="connsiteX65" fmla="*/ 1099692 w 1135728"/>
                  <a:gd name="connsiteY65" fmla="*/ 338580 h 536976"/>
                  <a:gd name="connsiteX66" fmla="*/ 1092168 w 1135728"/>
                  <a:gd name="connsiteY66" fmla="*/ 317988 h 536976"/>
                  <a:gd name="connsiteX67" fmla="*/ 1083456 w 1135728"/>
                  <a:gd name="connsiteY67" fmla="*/ 297792 h 536976"/>
                  <a:gd name="connsiteX68" fmla="*/ 1073556 w 1135728"/>
                  <a:gd name="connsiteY68" fmla="*/ 278388 h 536976"/>
                  <a:gd name="connsiteX69" fmla="*/ 1062864 w 1135728"/>
                  <a:gd name="connsiteY69" fmla="*/ 258984 h 536976"/>
                  <a:gd name="connsiteX70" fmla="*/ 1052568 w 1135728"/>
                  <a:gd name="connsiteY70" fmla="*/ 240768 h 536976"/>
                  <a:gd name="connsiteX71" fmla="*/ 1040688 w 1135728"/>
                  <a:gd name="connsiteY71" fmla="*/ 222156 h 536976"/>
                  <a:gd name="connsiteX72" fmla="*/ 1028016 w 1135728"/>
                  <a:gd name="connsiteY72" fmla="*/ 203940 h 536976"/>
                  <a:gd name="connsiteX73" fmla="*/ 1014552 w 1135728"/>
                  <a:gd name="connsiteY73" fmla="*/ 187308 h 536976"/>
                  <a:gd name="connsiteX74" fmla="*/ 1001088 w 1135728"/>
                  <a:gd name="connsiteY74" fmla="*/ 169488 h 536976"/>
                  <a:gd name="connsiteX75" fmla="*/ 986436 w 1135728"/>
                  <a:gd name="connsiteY75" fmla="*/ 154044 h 536976"/>
                  <a:gd name="connsiteX76" fmla="*/ 971784 w 1135728"/>
                  <a:gd name="connsiteY76" fmla="*/ 137412 h 536976"/>
                  <a:gd name="connsiteX77" fmla="*/ 956340 w 1135728"/>
                  <a:gd name="connsiteY77" fmla="*/ 123156 h 536976"/>
                  <a:gd name="connsiteX78" fmla="*/ 940896 w 1135728"/>
                  <a:gd name="connsiteY78" fmla="*/ 108504 h 536976"/>
                  <a:gd name="connsiteX79" fmla="*/ 923472 w 1135728"/>
                  <a:gd name="connsiteY79" fmla="*/ 95040 h 536976"/>
                  <a:gd name="connsiteX80" fmla="*/ 906840 w 1135728"/>
                  <a:gd name="connsiteY80" fmla="*/ 81180 h 536976"/>
                  <a:gd name="connsiteX81" fmla="*/ 888624 w 1135728"/>
                  <a:gd name="connsiteY81" fmla="*/ 68904 h 536976"/>
                  <a:gd name="connsiteX82" fmla="*/ 871200 w 1135728"/>
                  <a:gd name="connsiteY82" fmla="*/ 57024 h 536976"/>
                  <a:gd name="connsiteX83" fmla="*/ 852588 w 1135728"/>
                  <a:gd name="connsiteY83" fmla="*/ 45540 h 536976"/>
                  <a:gd name="connsiteX84" fmla="*/ 833580 w 1135728"/>
                  <a:gd name="connsiteY84" fmla="*/ 34848 h 536976"/>
                  <a:gd name="connsiteX85" fmla="*/ 814176 w 1135728"/>
                  <a:gd name="connsiteY85" fmla="*/ 25344 h 536976"/>
                  <a:gd name="connsiteX86" fmla="*/ 793584 w 1135728"/>
                  <a:gd name="connsiteY86" fmla="*/ 16632 h 536976"/>
                  <a:gd name="connsiteX87" fmla="*/ 773388 w 1135728"/>
                  <a:gd name="connsiteY87" fmla="*/ 7920 h 536976"/>
                  <a:gd name="connsiteX88" fmla="*/ 752796 w 1135728"/>
                  <a:gd name="connsiteY88" fmla="*/ 0 h 536976"/>
                  <a:gd name="connsiteX89" fmla="*/ 752796 w 1135728"/>
                  <a:gd name="connsiteY89" fmla="*/ 0 h 536976"/>
                  <a:gd name="connsiteX90" fmla="*/ 752796 w 1135728"/>
                  <a:gd name="connsiteY90"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487476 w 1135728"/>
                  <a:gd name="connsiteY18" fmla="*/ 26928 h 536976"/>
                  <a:gd name="connsiteX19" fmla="*/ 485496 w 1135728"/>
                  <a:gd name="connsiteY19" fmla="*/ 32076 h 536976"/>
                  <a:gd name="connsiteX20" fmla="*/ 382932 w 1135728"/>
                  <a:gd name="connsiteY20" fmla="*/ 0 h 536976"/>
                  <a:gd name="connsiteX21" fmla="*/ 382932 w 1135728"/>
                  <a:gd name="connsiteY21" fmla="*/ 0 h 536976"/>
                  <a:gd name="connsiteX22" fmla="*/ 362340 w 1135728"/>
                  <a:gd name="connsiteY22" fmla="*/ 7920 h 536976"/>
                  <a:gd name="connsiteX23" fmla="*/ 342144 w 1135728"/>
                  <a:gd name="connsiteY23" fmla="*/ 16632 h 536976"/>
                  <a:gd name="connsiteX24" fmla="*/ 321552 w 1135728"/>
                  <a:gd name="connsiteY24" fmla="*/ 25344 h 536976"/>
                  <a:gd name="connsiteX25" fmla="*/ 302148 w 1135728"/>
                  <a:gd name="connsiteY25" fmla="*/ 34848 h 536976"/>
                  <a:gd name="connsiteX26" fmla="*/ 283140 w 1135728"/>
                  <a:gd name="connsiteY26" fmla="*/ 45540 h 536976"/>
                  <a:gd name="connsiteX27" fmla="*/ 264528 w 1135728"/>
                  <a:gd name="connsiteY27" fmla="*/ 57024 h 536976"/>
                  <a:gd name="connsiteX28" fmla="*/ 246312 w 1135728"/>
                  <a:gd name="connsiteY28" fmla="*/ 68904 h 536976"/>
                  <a:gd name="connsiteX29" fmla="*/ 228888 w 1135728"/>
                  <a:gd name="connsiteY29" fmla="*/ 81180 h 536976"/>
                  <a:gd name="connsiteX30" fmla="*/ 212256 w 1135728"/>
                  <a:gd name="connsiteY30" fmla="*/ 95040 h 536976"/>
                  <a:gd name="connsiteX31" fmla="*/ 194832 w 1135728"/>
                  <a:gd name="connsiteY31" fmla="*/ 108504 h 536976"/>
                  <a:gd name="connsiteX32" fmla="*/ 179388 w 1135728"/>
                  <a:gd name="connsiteY32" fmla="*/ 123156 h 536976"/>
                  <a:gd name="connsiteX33" fmla="*/ 163944 w 1135728"/>
                  <a:gd name="connsiteY33" fmla="*/ 137412 h 536976"/>
                  <a:gd name="connsiteX34" fmla="*/ 149292 w 1135728"/>
                  <a:gd name="connsiteY34" fmla="*/ 154044 h 536976"/>
                  <a:gd name="connsiteX35" fmla="*/ 134640 w 1135728"/>
                  <a:gd name="connsiteY35" fmla="*/ 169488 h 536976"/>
                  <a:gd name="connsiteX36" fmla="*/ 121176 w 1135728"/>
                  <a:gd name="connsiteY36" fmla="*/ 187308 h 536976"/>
                  <a:gd name="connsiteX37" fmla="*/ 107712 w 1135728"/>
                  <a:gd name="connsiteY37" fmla="*/ 203940 h 536976"/>
                  <a:gd name="connsiteX38" fmla="*/ 95040 w 1135728"/>
                  <a:gd name="connsiteY38" fmla="*/ 222156 h 536976"/>
                  <a:gd name="connsiteX39" fmla="*/ 83160 w 1135728"/>
                  <a:gd name="connsiteY39" fmla="*/ 240768 h 536976"/>
                  <a:gd name="connsiteX40" fmla="*/ 72864 w 1135728"/>
                  <a:gd name="connsiteY40" fmla="*/ 258984 h 536976"/>
                  <a:gd name="connsiteX41" fmla="*/ 62172 w 1135728"/>
                  <a:gd name="connsiteY41" fmla="*/ 278388 h 536976"/>
                  <a:gd name="connsiteX42" fmla="*/ 52272 w 1135728"/>
                  <a:gd name="connsiteY42" fmla="*/ 297792 h 536976"/>
                  <a:gd name="connsiteX43" fmla="*/ 43560 w 1135728"/>
                  <a:gd name="connsiteY43" fmla="*/ 317988 h 536976"/>
                  <a:gd name="connsiteX44" fmla="*/ 36036 w 1135728"/>
                  <a:gd name="connsiteY44" fmla="*/ 338580 h 536976"/>
                  <a:gd name="connsiteX45" fmla="*/ 28116 w 1135728"/>
                  <a:gd name="connsiteY45" fmla="*/ 358776 h 536976"/>
                  <a:gd name="connsiteX46" fmla="*/ 21384 w 1135728"/>
                  <a:gd name="connsiteY46" fmla="*/ 380160 h 536976"/>
                  <a:gd name="connsiteX47" fmla="*/ 15444 w 1135728"/>
                  <a:gd name="connsiteY47" fmla="*/ 401544 h 536976"/>
                  <a:gd name="connsiteX48" fmla="*/ 10692 w 1135728"/>
                  <a:gd name="connsiteY48" fmla="*/ 423720 h 536976"/>
                  <a:gd name="connsiteX49" fmla="*/ 6732 w 1135728"/>
                  <a:gd name="connsiteY49" fmla="*/ 445896 h 536976"/>
                  <a:gd name="connsiteX50" fmla="*/ 3960 w 1135728"/>
                  <a:gd name="connsiteY50" fmla="*/ 468072 h 536976"/>
                  <a:gd name="connsiteX51" fmla="*/ 1980 w 1135728"/>
                  <a:gd name="connsiteY51" fmla="*/ 490644 h 536976"/>
                  <a:gd name="connsiteX52" fmla="*/ 0 w 1135728"/>
                  <a:gd name="connsiteY52" fmla="*/ 513612 h 536976"/>
                  <a:gd name="connsiteX53" fmla="*/ 0 w 1135728"/>
                  <a:gd name="connsiteY53" fmla="*/ 536976 h 536976"/>
                  <a:gd name="connsiteX54" fmla="*/ 1135728 w 1135728"/>
                  <a:gd name="connsiteY54" fmla="*/ 536976 h 536976"/>
                  <a:gd name="connsiteX55" fmla="*/ 1135728 w 1135728"/>
                  <a:gd name="connsiteY55" fmla="*/ 536976 h 536976"/>
                  <a:gd name="connsiteX56" fmla="*/ 1135728 w 1135728"/>
                  <a:gd name="connsiteY56" fmla="*/ 513612 h 536976"/>
                  <a:gd name="connsiteX57" fmla="*/ 1133748 w 1135728"/>
                  <a:gd name="connsiteY57" fmla="*/ 490644 h 536976"/>
                  <a:gd name="connsiteX58" fmla="*/ 1131768 w 1135728"/>
                  <a:gd name="connsiteY58" fmla="*/ 468072 h 536976"/>
                  <a:gd name="connsiteX59" fmla="*/ 1128996 w 1135728"/>
                  <a:gd name="connsiteY59" fmla="*/ 445896 h 536976"/>
                  <a:gd name="connsiteX60" fmla="*/ 1125036 w 1135728"/>
                  <a:gd name="connsiteY60" fmla="*/ 423720 h 536976"/>
                  <a:gd name="connsiteX61" fmla="*/ 1119096 w 1135728"/>
                  <a:gd name="connsiteY61" fmla="*/ 401544 h 536976"/>
                  <a:gd name="connsiteX62" fmla="*/ 1114344 w 1135728"/>
                  <a:gd name="connsiteY62" fmla="*/ 380160 h 536976"/>
                  <a:gd name="connsiteX63" fmla="*/ 1107612 w 1135728"/>
                  <a:gd name="connsiteY63" fmla="*/ 358776 h 536976"/>
                  <a:gd name="connsiteX64" fmla="*/ 1099692 w 1135728"/>
                  <a:gd name="connsiteY64" fmla="*/ 338580 h 536976"/>
                  <a:gd name="connsiteX65" fmla="*/ 1092168 w 1135728"/>
                  <a:gd name="connsiteY65" fmla="*/ 317988 h 536976"/>
                  <a:gd name="connsiteX66" fmla="*/ 1083456 w 1135728"/>
                  <a:gd name="connsiteY66" fmla="*/ 297792 h 536976"/>
                  <a:gd name="connsiteX67" fmla="*/ 1073556 w 1135728"/>
                  <a:gd name="connsiteY67" fmla="*/ 278388 h 536976"/>
                  <a:gd name="connsiteX68" fmla="*/ 1062864 w 1135728"/>
                  <a:gd name="connsiteY68" fmla="*/ 258984 h 536976"/>
                  <a:gd name="connsiteX69" fmla="*/ 1052568 w 1135728"/>
                  <a:gd name="connsiteY69" fmla="*/ 240768 h 536976"/>
                  <a:gd name="connsiteX70" fmla="*/ 1040688 w 1135728"/>
                  <a:gd name="connsiteY70" fmla="*/ 222156 h 536976"/>
                  <a:gd name="connsiteX71" fmla="*/ 1028016 w 1135728"/>
                  <a:gd name="connsiteY71" fmla="*/ 203940 h 536976"/>
                  <a:gd name="connsiteX72" fmla="*/ 1014552 w 1135728"/>
                  <a:gd name="connsiteY72" fmla="*/ 187308 h 536976"/>
                  <a:gd name="connsiteX73" fmla="*/ 1001088 w 1135728"/>
                  <a:gd name="connsiteY73" fmla="*/ 169488 h 536976"/>
                  <a:gd name="connsiteX74" fmla="*/ 986436 w 1135728"/>
                  <a:gd name="connsiteY74" fmla="*/ 154044 h 536976"/>
                  <a:gd name="connsiteX75" fmla="*/ 971784 w 1135728"/>
                  <a:gd name="connsiteY75" fmla="*/ 137412 h 536976"/>
                  <a:gd name="connsiteX76" fmla="*/ 956340 w 1135728"/>
                  <a:gd name="connsiteY76" fmla="*/ 123156 h 536976"/>
                  <a:gd name="connsiteX77" fmla="*/ 940896 w 1135728"/>
                  <a:gd name="connsiteY77" fmla="*/ 108504 h 536976"/>
                  <a:gd name="connsiteX78" fmla="*/ 923472 w 1135728"/>
                  <a:gd name="connsiteY78" fmla="*/ 95040 h 536976"/>
                  <a:gd name="connsiteX79" fmla="*/ 906840 w 1135728"/>
                  <a:gd name="connsiteY79" fmla="*/ 81180 h 536976"/>
                  <a:gd name="connsiteX80" fmla="*/ 888624 w 1135728"/>
                  <a:gd name="connsiteY80" fmla="*/ 68904 h 536976"/>
                  <a:gd name="connsiteX81" fmla="*/ 871200 w 1135728"/>
                  <a:gd name="connsiteY81" fmla="*/ 57024 h 536976"/>
                  <a:gd name="connsiteX82" fmla="*/ 852588 w 1135728"/>
                  <a:gd name="connsiteY82" fmla="*/ 45540 h 536976"/>
                  <a:gd name="connsiteX83" fmla="*/ 833580 w 1135728"/>
                  <a:gd name="connsiteY83" fmla="*/ 34848 h 536976"/>
                  <a:gd name="connsiteX84" fmla="*/ 814176 w 1135728"/>
                  <a:gd name="connsiteY84" fmla="*/ 25344 h 536976"/>
                  <a:gd name="connsiteX85" fmla="*/ 793584 w 1135728"/>
                  <a:gd name="connsiteY85" fmla="*/ 16632 h 536976"/>
                  <a:gd name="connsiteX86" fmla="*/ 773388 w 1135728"/>
                  <a:gd name="connsiteY86" fmla="*/ 7920 h 536976"/>
                  <a:gd name="connsiteX87" fmla="*/ 752796 w 1135728"/>
                  <a:gd name="connsiteY87" fmla="*/ 0 h 536976"/>
                  <a:gd name="connsiteX88" fmla="*/ 752796 w 1135728"/>
                  <a:gd name="connsiteY88" fmla="*/ 0 h 536976"/>
                  <a:gd name="connsiteX89" fmla="*/ 752796 w 1135728"/>
                  <a:gd name="connsiteY89"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487476 w 1135728"/>
                  <a:gd name="connsiteY18" fmla="*/ 26928 h 536976"/>
                  <a:gd name="connsiteX19" fmla="*/ 382932 w 1135728"/>
                  <a:gd name="connsiteY19" fmla="*/ 0 h 536976"/>
                  <a:gd name="connsiteX20" fmla="*/ 382932 w 1135728"/>
                  <a:gd name="connsiteY20" fmla="*/ 0 h 536976"/>
                  <a:gd name="connsiteX21" fmla="*/ 362340 w 1135728"/>
                  <a:gd name="connsiteY21" fmla="*/ 7920 h 536976"/>
                  <a:gd name="connsiteX22" fmla="*/ 342144 w 1135728"/>
                  <a:gd name="connsiteY22" fmla="*/ 16632 h 536976"/>
                  <a:gd name="connsiteX23" fmla="*/ 321552 w 1135728"/>
                  <a:gd name="connsiteY23" fmla="*/ 25344 h 536976"/>
                  <a:gd name="connsiteX24" fmla="*/ 302148 w 1135728"/>
                  <a:gd name="connsiteY24" fmla="*/ 34848 h 536976"/>
                  <a:gd name="connsiteX25" fmla="*/ 283140 w 1135728"/>
                  <a:gd name="connsiteY25" fmla="*/ 45540 h 536976"/>
                  <a:gd name="connsiteX26" fmla="*/ 264528 w 1135728"/>
                  <a:gd name="connsiteY26" fmla="*/ 57024 h 536976"/>
                  <a:gd name="connsiteX27" fmla="*/ 246312 w 1135728"/>
                  <a:gd name="connsiteY27" fmla="*/ 68904 h 536976"/>
                  <a:gd name="connsiteX28" fmla="*/ 228888 w 1135728"/>
                  <a:gd name="connsiteY28" fmla="*/ 81180 h 536976"/>
                  <a:gd name="connsiteX29" fmla="*/ 212256 w 1135728"/>
                  <a:gd name="connsiteY29" fmla="*/ 95040 h 536976"/>
                  <a:gd name="connsiteX30" fmla="*/ 194832 w 1135728"/>
                  <a:gd name="connsiteY30" fmla="*/ 108504 h 536976"/>
                  <a:gd name="connsiteX31" fmla="*/ 179388 w 1135728"/>
                  <a:gd name="connsiteY31" fmla="*/ 123156 h 536976"/>
                  <a:gd name="connsiteX32" fmla="*/ 163944 w 1135728"/>
                  <a:gd name="connsiteY32" fmla="*/ 137412 h 536976"/>
                  <a:gd name="connsiteX33" fmla="*/ 149292 w 1135728"/>
                  <a:gd name="connsiteY33" fmla="*/ 154044 h 536976"/>
                  <a:gd name="connsiteX34" fmla="*/ 134640 w 1135728"/>
                  <a:gd name="connsiteY34" fmla="*/ 169488 h 536976"/>
                  <a:gd name="connsiteX35" fmla="*/ 121176 w 1135728"/>
                  <a:gd name="connsiteY35" fmla="*/ 187308 h 536976"/>
                  <a:gd name="connsiteX36" fmla="*/ 107712 w 1135728"/>
                  <a:gd name="connsiteY36" fmla="*/ 203940 h 536976"/>
                  <a:gd name="connsiteX37" fmla="*/ 95040 w 1135728"/>
                  <a:gd name="connsiteY37" fmla="*/ 222156 h 536976"/>
                  <a:gd name="connsiteX38" fmla="*/ 83160 w 1135728"/>
                  <a:gd name="connsiteY38" fmla="*/ 240768 h 536976"/>
                  <a:gd name="connsiteX39" fmla="*/ 72864 w 1135728"/>
                  <a:gd name="connsiteY39" fmla="*/ 258984 h 536976"/>
                  <a:gd name="connsiteX40" fmla="*/ 62172 w 1135728"/>
                  <a:gd name="connsiteY40" fmla="*/ 278388 h 536976"/>
                  <a:gd name="connsiteX41" fmla="*/ 52272 w 1135728"/>
                  <a:gd name="connsiteY41" fmla="*/ 297792 h 536976"/>
                  <a:gd name="connsiteX42" fmla="*/ 43560 w 1135728"/>
                  <a:gd name="connsiteY42" fmla="*/ 317988 h 536976"/>
                  <a:gd name="connsiteX43" fmla="*/ 36036 w 1135728"/>
                  <a:gd name="connsiteY43" fmla="*/ 338580 h 536976"/>
                  <a:gd name="connsiteX44" fmla="*/ 28116 w 1135728"/>
                  <a:gd name="connsiteY44" fmla="*/ 358776 h 536976"/>
                  <a:gd name="connsiteX45" fmla="*/ 21384 w 1135728"/>
                  <a:gd name="connsiteY45" fmla="*/ 380160 h 536976"/>
                  <a:gd name="connsiteX46" fmla="*/ 15444 w 1135728"/>
                  <a:gd name="connsiteY46" fmla="*/ 401544 h 536976"/>
                  <a:gd name="connsiteX47" fmla="*/ 10692 w 1135728"/>
                  <a:gd name="connsiteY47" fmla="*/ 423720 h 536976"/>
                  <a:gd name="connsiteX48" fmla="*/ 6732 w 1135728"/>
                  <a:gd name="connsiteY48" fmla="*/ 445896 h 536976"/>
                  <a:gd name="connsiteX49" fmla="*/ 3960 w 1135728"/>
                  <a:gd name="connsiteY49" fmla="*/ 468072 h 536976"/>
                  <a:gd name="connsiteX50" fmla="*/ 1980 w 1135728"/>
                  <a:gd name="connsiteY50" fmla="*/ 490644 h 536976"/>
                  <a:gd name="connsiteX51" fmla="*/ 0 w 1135728"/>
                  <a:gd name="connsiteY51" fmla="*/ 513612 h 536976"/>
                  <a:gd name="connsiteX52" fmla="*/ 0 w 1135728"/>
                  <a:gd name="connsiteY52" fmla="*/ 536976 h 536976"/>
                  <a:gd name="connsiteX53" fmla="*/ 1135728 w 1135728"/>
                  <a:gd name="connsiteY53" fmla="*/ 536976 h 536976"/>
                  <a:gd name="connsiteX54" fmla="*/ 1135728 w 1135728"/>
                  <a:gd name="connsiteY54" fmla="*/ 536976 h 536976"/>
                  <a:gd name="connsiteX55" fmla="*/ 1135728 w 1135728"/>
                  <a:gd name="connsiteY55" fmla="*/ 513612 h 536976"/>
                  <a:gd name="connsiteX56" fmla="*/ 1133748 w 1135728"/>
                  <a:gd name="connsiteY56" fmla="*/ 490644 h 536976"/>
                  <a:gd name="connsiteX57" fmla="*/ 1131768 w 1135728"/>
                  <a:gd name="connsiteY57" fmla="*/ 468072 h 536976"/>
                  <a:gd name="connsiteX58" fmla="*/ 1128996 w 1135728"/>
                  <a:gd name="connsiteY58" fmla="*/ 445896 h 536976"/>
                  <a:gd name="connsiteX59" fmla="*/ 1125036 w 1135728"/>
                  <a:gd name="connsiteY59" fmla="*/ 423720 h 536976"/>
                  <a:gd name="connsiteX60" fmla="*/ 1119096 w 1135728"/>
                  <a:gd name="connsiteY60" fmla="*/ 401544 h 536976"/>
                  <a:gd name="connsiteX61" fmla="*/ 1114344 w 1135728"/>
                  <a:gd name="connsiteY61" fmla="*/ 380160 h 536976"/>
                  <a:gd name="connsiteX62" fmla="*/ 1107612 w 1135728"/>
                  <a:gd name="connsiteY62" fmla="*/ 358776 h 536976"/>
                  <a:gd name="connsiteX63" fmla="*/ 1099692 w 1135728"/>
                  <a:gd name="connsiteY63" fmla="*/ 338580 h 536976"/>
                  <a:gd name="connsiteX64" fmla="*/ 1092168 w 1135728"/>
                  <a:gd name="connsiteY64" fmla="*/ 317988 h 536976"/>
                  <a:gd name="connsiteX65" fmla="*/ 1083456 w 1135728"/>
                  <a:gd name="connsiteY65" fmla="*/ 297792 h 536976"/>
                  <a:gd name="connsiteX66" fmla="*/ 1073556 w 1135728"/>
                  <a:gd name="connsiteY66" fmla="*/ 278388 h 536976"/>
                  <a:gd name="connsiteX67" fmla="*/ 1062864 w 1135728"/>
                  <a:gd name="connsiteY67" fmla="*/ 258984 h 536976"/>
                  <a:gd name="connsiteX68" fmla="*/ 1052568 w 1135728"/>
                  <a:gd name="connsiteY68" fmla="*/ 240768 h 536976"/>
                  <a:gd name="connsiteX69" fmla="*/ 1040688 w 1135728"/>
                  <a:gd name="connsiteY69" fmla="*/ 222156 h 536976"/>
                  <a:gd name="connsiteX70" fmla="*/ 1028016 w 1135728"/>
                  <a:gd name="connsiteY70" fmla="*/ 203940 h 536976"/>
                  <a:gd name="connsiteX71" fmla="*/ 1014552 w 1135728"/>
                  <a:gd name="connsiteY71" fmla="*/ 187308 h 536976"/>
                  <a:gd name="connsiteX72" fmla="*/ 1001088 w 1135728"/>
                  <a:gd name="connsiteY72" fmla="*/ 169488 h 536976"/>
                  <a:gd name="connsiteX73" fmla="*/ 986436 w 1135728"/>
                  <a:gd name="connsiteY73" fmla="*/ 154044 h 536976"/>
                  <a:gd name="connsiteX74" fmla="*/ 971784 w 1135728"/>
                  <a:gd name="connsiteY74" fmla="*/ 137412 h 536976"/>
                  <a:gd name="connsiteX75" fmla="*/ 956340 w 1135728"/>
                  <a:gd name="connsiteY75" fmla="*/ 123156 h 536976"/>
                  <a:gd name="connsiteX76" fmla="*/ 940896 w 1135728"/>
                  <a:gd name="connsiteY76" fmla="*/ 108504 h 536976"/>
                  <a:gd name="connsiteX77" fmla="*/ 923472 w 1135728"/>
                  <a:gd name="connsiteY77" fmla="*/ 95040 h 536976"/>
                  <a:gd name="connsiteX78" fmla="*/ 906840 w 1135728"/>
                  <a:gd name="connsiteY78" fmla="*/ 81180 h 536976"/>
                  <a:gd name="connsiteX79" fmla="*/ 888624 w 1135728"/>
                  <a:gd name="connsiteY79" fmla="*/ 68904 h 536976"/>
                  <a:gd name="connsiteX80" fmla="*/ 871200 w 1135728"/>
                  <a:gd name="connsiteY80" fmla="*/ 57024 h 536976"/>
                  <a:gd name="connsiteX81" fmla="*/ 852588 w 1135728"/>
                  <a:gd name="connsiteY81" fmla="*/ 45540 h 536976"/>
                  <a:gd name="connsiteX82" fmla="*/ 833580 w 1135728"/>
                  <a:gd name="connsiteY82" fmla="*/ 34848 h 536976"/>
                  <a:gd name="connsiteX83" fmla="*/ 814176 w 1135728"/>
                  <a:gd name="connsiteY83" fmla="*/ 25344 h 536976"/>
                  <a:gd name="connsiteX84" fmla="*/ 793584 w 1135728"/>
                  <a:gd name="connsiteY84" fmla="*/ 16632 h 536976"/>
                  <a:gd name="connsiteX85" fmla="*/ 773388 w 1135728"/>
                  <a:gd name="connsiteY85" fmla="*/ 7920 h 536976"/>
                  <a:gd name="connsiteX86" fmla="*/ 752796 w 1135728"/>
                  <a:gd name="connsiteY86" fmla="*/ 0 h 536976"/>
                  <a:gd name="connsiteX87" fmla="*/ 752796 w 1135728"/>
                  <a:gd name="connsiteY87" fmla="*/ 0 h 536976"/>
                  <a:gd name="connsiteX88" fmla="*/ 752796 w 1135728"/>
                  <a:gd name="connsiteY88"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487476 w 1135728"/>
                  <a:gd name="connsiteY17" fmla="*/ 26928 h 536976"/>
                  <a:gd name="connsiteX18" fmla="*/ 382932 w 1135728"/>
                  <a:gd name="connsiteY18" fmla="*/ 0 h 536976"/>
                  <a:gd name="connsiteX19" fmla="*/ 382932 w 1135728"/>
                  <a:gd name="connsiteY19" fmla="*/ 0 h 536976"/>
                  <a:gd name="connsiteX20" fmla="*/ 362340 w 1135728"/>
                  <a:gd name="connsiteY20" fmla="*/ 7920 h 536976"/>
                  <a:gd name="connsiteX21" fmla="*/ 342144 w 1135728"/>
                  <a:gd name="connsiteY21" fmla="*/ 16632 h 536976"/>
                  <a:gd name="connsiteX22" fmla="*/ 321552 w 1135728"/>
                  <a:gd name="connsiteY22" fmla="*/ 25344 h 536976"/>
                  <a:gd name="connsiteX23" fmla="*/ 302148 w 1135728"/>
                  <a:gd name="connsiteY23" fmla="*/ 34848 h 536976"/>
                  <a:gd name="connsiteX24" fmla="*/ 283140 w 1135728"/>
                  <a:gd name="connsiteY24" fmla="*/ 45540 h 536976"/>
                  <a:gd name="connsiteX25" fmla="*/ 264528 w 1135728"/>
                  <a:gd name="connsiteY25" fmla="*/ 57024 h 536976"/>
                  <a:gd name="connsiteX26" fmla="*/ 246312 w 1135728"/>
                  <a:gd name="connsiteY26" fmla="*/ 68904 h 536976"/>
                  <a:gd name="connsiteX27" fmla="*/ 228888 w 1135728"/>
                  <a:gd name="connsiteY27" fmla="*/ 81180 h 536976"/>
                  <a:gd name="connsiteX28" fmla="*/ 212256 w 1135728"/>
                  <a:gd name="connsiteY28" fmla="*/ 95040 h 536976"/>
                  <a:gd name="connsiteX29" fmla="*/ 194832 w 1135728"/>
                  <a:gd name="connsiteY29" fmla="*/ 108504 h 536976"/>
                  <a:gd name="connsiteX30" fmla="*/ 179388 w 1135728"/>
                  <a:gd name="connsiteY30" fmla="*/ 123156 h 536976"/>
                  <a:gd name="connsiteX31" fmla="*/ 163944 w 1135728"/>
                  <a:gd name="connsiteY31" fmla="*/ 137412 h 536976"/>
                  <a:gd name="connsiteX32" fmla="*/ 149292 w 1135728"/>
                  <a:gd name="connsiteY32" fmla="*/ 154044 h 536976"/>
                  <a:gd name="connsiteX33" fmla="*/ 134640 w 1135728"/>
                  <a:gd name="connsiteY33" fmla="*/ 169488 h 536976"/>
                  <a:gd name="connsiteX34" fmla="*/ 121176 w 1135728"/>
                  <a:gd name="connsiteY34" fmla="*/ 187308 h 536976"/>
                  <a:gd name="connsiteX35" fmla="*/ 107712 w 1135728"/>
                  <a:gd name="connsiteY35" fmla="*/ 203940 h 536976"/>
                  <a:gd name="connsiteX36" fmla="*/ 95040 w 1135728"/>
                  <a:gd name="connsiteY36" fmla="*/ 222156 h 536976"/>
                  <a:gd name="connsiteX37" fmla="*/ 83160 w 1135728"/>
                  <a:gd name="connsiteY37" fmla="*/ 240768 h 536976"/>
                  <a:gd name="connsiteX38" fmla="*/ 72864 w 1135728"/>
                  <a:gd name="connsiteY38" fmla="*/ 258984 h 536976"/>
                  <a:gd name="connsiteX39" fmla="*/ 62172 w 1135728"/>
                  <a:gd name="connsiteY39" fmla="*/ 278388 h 536976"/>
                  <a:gd name="connsiteX40" fmla="*/ 52272 w 1135728"/>
                  <a:gd name="connsiteY40" fmla="*/ 297792 h 536976"/>
                  <a:gd name="connsiteX41" fmla="*/ 43560 w 1135728"/>
                  <a:gd name="connsiteY41" fmla="*/ 317988 h 536976"/>
                  <a:gd name="connsiteX42" fmla="*/ 36036 w 1135728"/>
                  <a:gd name="connsiteY42" fmla="*/ 338580 h 536976"/>
                  <a:gd name="connsiteX43" fmla="*/ 28116 w 1135728"/>
                  <a:gd name="connsiteY43" fmla="*/ 358776 h 536976"/>
                  <a:gd name="connsiteX44" fmla="*/ 21384 w 1135728"/>
                  <a:gd name="connsiteY44" fmla="*/ 380160 h 536976"/>
                  <a:gd name="connsiteX45" fmla="*/ 15444 w 1135728"/>
                  <a:gd name="connsiteY45" fmla="*/ 401544 h 536976"/>
                  <a:gd name="connsiteX46" fmla="*/ 10692 w 1135728"/>
                  <a:gd name="connsiteY46" fmla="*/ 423720 h 536976"/>
                  <a:gd name="connsiteX47" fmla="*/ 6732 w 1135728"/>
                  <a:gd name="connsiteY47" fmla="*/ 445896 h 536976"/>
                  <a:gd name="connsiteX48" fmla="*/ 3960 w 1135728"/>
                  <a:gd name="connsiteY48" fmla="*/ 468072 h 536976"/>
                  <a:gd name="connsiteX49" fmla="*/ 1980 w 1135728"/>
                  <a:gd name="connsiteY49" fmla="*/ 490644 h 536976"/>
                  <a:gd name="connsiteX50" fmla="*/ 0 w 1135728"/>
                  <a:gd name="connsiteY50" fmla="*/ 513612 h 536976"/>
                  <a:gd name="connsiteX51" fmla="*/ 0 w 1135728"/>
                  <a:gd name="connsiteY51" fmla="*/ 536976 h 536976"/>
                  <a:gd name="connsiteX52" fmla="*/ 1135728 w 1135728"/>
                  <a:gd name="connsiteY52" fmla="*/ 536976 h 536976"/>
                  <a:gd name="connsiteX53" fmla="*/ 1135728 w 1135728"/>
                  <a:gd name="connsiteY53" fmla="*/ 536976 h 536976"/>
                  <a:gd name="connsiteX54" fmla="*/ 1135728 w 1135728"/>
                  <a:gd name="connsiteY54" fmla="*/ 513612 h 536976"/>
                  <a:gd name="connsiteX55" fmla="*/ 1133748 w 1135728"/>
                  <a:gd name="connsiteY55" fmla="*/ 490644 h 536976"/>
                  <a:gd name="connsiteX56" fmla="*/ 1131768 w 1135728"/>
                  <a:gd name="connsiteY56" fmla="*/ 468072 h 536976"/>
                  <a:gd name="connsiteX57" fmla="*/ 1128996 w 1135728"/>
                  <a:gd name="connsiteY57" fmla="*/ 445896 h 536976"/>
                  <a:gd name="connsiteX58" fmla="*/ 1125036 w 1135728"/>
                  <a:gd name="connsiteY58" fmla="*/ 423720 h 536976"/>
                  <a:gd name="connsiteX59" fmla="*/ 1119096 w 1135728"/>
                  <a:gd name="connsiteY59" fmla="*/ 401544 h 536976"/>
                  <a:gd name="connsiteX60" fmla="*/ 1114344 w 1135728"/>
                  <a:gd name="connsiteY60" fmla="*/ 380160 h 536976"/>
                  <a:gd name="connsiteX61" fmla="*/ 1107612 w 1135728"/>
                  <a:gd name="connsiteY61" fmla="*/ 358776 h 536976"/>
                  <a:gd name="connsiteX62" fmla="*/ 1099692 w 1135728"/>
                  <a:gd name="connsiteY62" fmla="*/ 338580 h 536976"/>
                  <a:gd name="connsiteX63" fmla="*/ 1092168 w 1135728"/>
                  <a:gd name="connsiteY63" fmla="*/ 317988 h 536976"/>
                  <a:gd name="connsiteX64" fmla="*/ 1083456 w 1135728"/>
                  <a:gd name="connsiteY64" fmla="*/ 297792 h 536976"/>
                  <a:gd name="connsiteX65" fmla="*/ 1073556 w 1135728"/>
                  <a:gd name="connsiteY65" fmla="*/ 278388 h 536976"/>
                  <a:gd name="connsiteX66" fmla="*/ 1062864 w 1135728"/>
                  <a:gd name="connsiteY66" fmla="*/ 258984 h 536976"/>
                  <a:gd name="connsiteX67" fmla="*/ 1052568 w 1135728"/>
                  <a:gd name="connsiteY67" fmla="*/ 240768 h 536976"/>
                  <a:gd name="connsiteX68" fmla="*/ 1040688 w 1135728"/>
                  <a:gd name="connsiteY68" fmla="*/ 222156 h 536976"/>
                  <a:gd name="connsiteX69" fmla="*/ 1028016 w 1135728"/>
                  <a:gd name="connsiteY69" fmla="*/ 203940 h 536976"/>
                  <a:gd name="connsiteX70" fmla="*/ 1014552 w 1135728"/>
                  <a:gd name="connsiteY70" fmla="*/ 187308 h 536976"/>
                  <a:gd name="connsiteX71" fmla="*/ 1001088 w 1135728"/>
                  <a:gd name="connsiteY71" fmla="*/ 169488 h 536976"/>
                  <a:gd name="connsiteX72" fmla="*/ 986436 w 1135728"/>
                  <a:gd name="connsiteY72" fmla="*/ 154044 h 536976"/>
                  <a:gd name="connsiteX73" fmla="*/ 971784 w 1135728"/>
                  <a:gd name="connsiteY73" fmla="*/ 137412 h 536976"/>
                  <a:gd name="connsiteX74" fmla="*/ 956340 w 1135728"/>
                  <a:gd name="connsiteY74" fmla="*/ 123156 h 536976"/>
                  <a:gd name="connsiteX75" fmla="*/ 940896 w 1135728"/>
                  <a:gd name="connsiteY75" fmla="*/ 108504 h 536976"/>
                  <a:gd name="connsiteX76" fmla="*/ 923472 w 1135728"/>
                  <a:gd name="connsiteY76" fmla="*/ 95040 h 536976"/>
                  <a:gd name="connsiteX77" fmla="*/ 906840 w 1135728"/>
                  <a:gd name="connsiteY77" fmla="*/ 81180 h 536976"/>
                  <a:gd name="connsiteX78" fmla="*/ 888624 w 1135728"/>
                  <a:gd name="connsiteY78" fmla="*/ 68904 h 536976"/>
                  <a:gd name="connsiteX79" fmla="*/ 871200 w 1135728"/>
                  <a:gd name="connsiteY79" fmla="*/ 57024 h 536976"/>
                  <a:gd name="connsiteX80" fmla="*/ 852588 w 1135728"/>
                  <a:gd name="connsiteY80" fmla="*/ 45540 h 536976"/>
                  <a:gd name="connsiteX81" fmla="*/ 833580 w 1135728"/>
                  <a:gd name="connsiteY81" fmla="*/ 34848 h 536976"/>
                  <a:gd name="connsiteX82" fmla="*/ 814176 w 1135728"/>
                  <a:gd name="connsiteY82" fmla="*/ 25344 h 536976"/>
                  <a:gd name="connsiteX83" fmla="*/ 793584 w 1135728"/>
                  <a:gd name="connsiteY83" fmla="*/ 16632 h 536976"/>
                  <a:gd name="connsiteX84" fmla="*/ 773388 w 1135728"/>
                  <a:gd name="connsiteY84" fmla="*/ 7920 h 536976"/>
                  <a:gd name="connsiteX85" fmla="*/ 752796 w 1135728"/>
                  <a:gd name="connsiteY85" fmla="*/ 0 h 536976"/>
                  <a:gd name="connsiteX86" fmla="*/ 752796 w 1135728"/>
                  <a:gd name="connsiteY86" fmla="*/ 0 h 536976"/>
                  <a:gd name="connsiteX87" fmla="*/ 752796 w 1135728"/>
                  <a:gd name="connsiteY87"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491436 w 1135728"/>
                  <a:gd name="connsiteY16" fmla="*/ 22176 h 536976"/>
                  <a:gd name="connsiteX17" fmla="*/ 382932 w 1135728"/>
                  <a:gd name="connsiteY17" fmla="*/ 0 h 536976"/>
                  <a:gd name="connsiteX18" fmla="*/ 382932 w 1135728"/>
                  <a:gd name="connsiteY18" fmla="*/ 0 h 536976"/>
                  <a:gd name="connsiteX19" fmla="*/ 362340 w 1135728"/>
                  <a:gd name="connsiteY19" fmla="*/ 7920 h 536976"/>
                  <a:gd name="connsiteX20" fmla="*/ 342144 w 1135728"/>
                  <a:gd name="connsiteY20" fmla="*/ 16632 h 536976"/>
                  <a:gd name="connsiteX21" fmla="*/ 321552 w 1135728"/>
                  <a:gd name="connsiteY21" fmla="*/ 25344 h 536976"/>
                  <a:gd name="connsiteX22" fmla="*/ 302148 w 1135728"/>
                  <a:gd name="connsiteY22" fmla="*/ 34848 h 536976"/>
                  <a:gd name="connsiteX23" fmla="*/ 283140 w 1135728"/>
                  <a:gd name="connsiteY23" fmla="*/ 45540 h 536976"/>
                  <a:gd name="connsiteX24" fmla="*/ 264528 w 1135728"/>
                  <a:gd name="connsiteY24" fmla="*/ 57024 h 536976"/>
                  <a:gd name="connsiteX25" fmla="*/ 246312 w 1135728"/>
                  <a:gd name="connsiteY25" fmla="*/ 68904 h 536976"/>
                  <a:gd name="connsiteX26" fmla="*/ 228888 w 1135728"/>
                  <a:gd name="connsiteY26" fmla="*/ 81180 h 536976"/>
                  <a:gd name="connsiteX27" fmla="*/ 212256 w 1135728"/>
                  <a:gd name="connsiteY27" fmla="*/ 95040 h 536976"/>
                  <a:gd name="connsiteX28" fmla="*/ 194832 w 1135728"/>
                  <a:gd name="connsiteY28" fmla="*/ 108504 h 536976"/>
                  <a:gd name="connsiteX29" fmla="*/ 179388 w 1135728"/>
                  <a:gd name="connsiteY29" fmla="*/ 123156 h 536976"/>
                  <a:gd name="connsiteX30" fmla="*/ 163944 w 1135728"/>
                  <a:gd name="connsiteY30" fmla="*/ 137412 h 536976"/>
                  <a:gd name="connsiteX31" fmla="*/ 149292 w 1135728"/>
                  <a:gd name="connsiteY31" fmla="*/ 154044 h 536976"/>
                  <a:gd name="connsiteX32" fmla="*/ 134640 w 1135728"/>
                  <a:gd name="connsiteY32" fmla="*/ 169488 h 536976"/>
                  <a:gd name="connsiteX33" fmla="*/ 121176 w 1135728"/>
                  <a:gd name="connsiteY33" fmla="*/ 187308 h 536976"/>
                  <a:gd name="connsiteX34" fmla="*/ 107712 w 1135728"/>
                  <a:gd name="connsiteY34" fmla="*/ 203940 h 536976"/>
                  <a:gd name="connsiteX35" fmla="*/ 95040 w 1135728"/>
                  <a:gd name="connsiteY35" fmla="*/ 222156 h 536976"/>
                  <a:gd name="connsiteX36" fmla="*/ 83160 w 1135728"/>
                  <a:gd name="connsiteY36" fmla="*/ 240768 h 536976"/>
                  <a:gd name="connsiteX37" fmla="*/ 72864 w 1135728"/>
                  <a:gd name="connsiteY37" fmla="*/ 258984 h 536976"/>
                  <a:gd name="connsiteX38" fmla="*/ 62172 w 1135728"/>
                  <a:gd name="connsiteY38" fmla="*/ 278388 h 536976"/>
                  <a:gd name="connsiteX39" fmla="*/ 52272 w 1135728"/>
                  <a:gd name="connsiteY39" fmla="*/ 297792 h 536976"/>
                  <a:gd name="connsiteX40" fmla="*/ 43560 w 1135728"/>
                  <a:gd name="connsiteY40" fmla="*/ 317988 h 536976"/>
                  <a:gd name="connsiteX41" fmla="*/ 36036 w 1135728"/>
                  <a:gd name="connsiteY41" fmla="*/ 338580 h 536976"/>
                  <a:gd name="connsiteX42" fmla="*/ 28116 w 1135728"/>
                  <a:gd name="connsiteY42" fmla="*/ 358776 h 536976"/>
                  <a:gd name="connsiteX43" fmla="*/ 21384 w 1135728"/>
                  <a:gd name="connsiteY43" fmla="*/ 380160 h 536976"/>
                  <a:gd name="connsiteX44" fmla="*/ 15444 w 1135728"/>
                  <a:gd name="connsiteY44" fmla="*/ 401544 h 536976"/>
                  <a:gd name="connsiteX45" fmla="*/ 10692 w 1135728"/>
                  <a:gd name="connsiteY45" fmla="*/ 423720 h 536976"/>
                  <a:gd name="connsiteX46" fmla="*/ 6732 w 1135728"/>
                  <a:gd name="connsiteY46" fmla="*/ 445896 h 536976"/>
                  <a:gd name="connsiteX47" fmla="*/ 3960 w 1135728"/>
                  <a:gd name="connsiteY47" fmla="*/ 468072 h 536976"/>
                  <a:gd name="connsiteX48" fmla="*/ 1980 w 1135728"/>
                  <a:gd name="connsiteY48" fmla="*/ 490644 h 536976"/>
                  <a:gd name="connsiteX49" fmla="*/ 0 w 1135728"/>
                  <a:gd name="connsiteY49" fmla="*/ 513612 h 536976"/>
                  <a:gd name="connsiteX50" fmla="*/ 0 w 1135728"/>
                  <a:gd name="connsiteY50" fmla="*/ 536976 h 536976"/>
                  <a:gd name="connsiteX51" fmla="*/ 1135728 w 1135728"/>
                  <a:gd name="connsiteY51" fmla="*/ 536976 h 536976"/>
                  <a:gd name="connsiteX52" fmla="*/ 1135728 w 1135728"/>
                  <a:gd name="connsiteY52" fmla="*/ 536976 h 536976"/>
                  <a:gd name="connsiteX53" fmla="*/ 1135728 w 1135728"/>
                  <a:gd name="connsiteY53" fmla="*/ 513612 h 536976"/>
                  <a:gd name="connsiteX54" fmla="*/ 1133748 w 1135728"/>
                  <a:gd name="connsiteY54" fmla="*/ 490644 h 536976"/>
                  <a:gd name="connsiteX55" fmla="*/ 1131768 w 1135728"/>
                  <a:gd name="connsiteY55" fmla="*/ 468072 h 536976"/>
                  <a:gd name="connsiteX56" fmla="*/ 1128996 w 1135728"/>
                  <a:gd name="connsiteY56" fmla="*/ 445896 h 536976"/>
                  <a:gd name="connsiteX57" fmla="*/ 1125036 w 1135728"/>
                  <a:gd name="connsiteY57" fmla="*/ 423720 h 536976"/>
                  <a:gd name="connsiteX58" fmla="*/ 1119096 w 1135728"/>
                  <a:gd name="connsiteY58" fmla="*/ 401544 h 536976"/>
                  <a:gd name="connsiteX59" fmla="*/ 1114344 w 1135728"/>
                  <a:gd name="connsiteY59" fmla="*/ 380160 h 536976"/>
                  <a:gd name="connsiteX60" fmla="*/ 1107612 w 1135728"/>
                  <a:gd name="connsiteY60" fmla="*/ 358776 h 536976"/>
                  <a:gd name="connsiteX61" fmla="*/ 1099692 w 1135728"/>
                  <a:gd name="connsiteY61" fmla="*/ 338580 h 536976"/>
                  <a:gd name="connsiteX62" fmla="*/ 1092168 w 1135728"/>
                  <a:gd name="connsiteY62" fmla="*/ 317988 h 536976"/>
                  <a:gd name="connsiteX63" fmla="*/ 1083456 w 1135728"/>
                  <a:gd name="connsiteY63" fmla="*/ 297792 h 536976"/>
                  <a:gd name="connsiteX64" fmla="*/ 1073556 w 1135728"/>
                  <a:gd name="connsiteY64" fmla="*/ 278388 h 536976"/>
                  <a:gd name="connsiteX65" fmla="*/ 1062864 w 1135728"/>
                  <a:gd name="connsiteY65" fmla="*/ 258984 h 536976"/>
                  <a:gd name="connsiteX66" fmla="*/ 1052568 w 1135728"/>
                  <a:gd name="connsiteY66" fmla="*/ 240768 h 536976"/>
                  <a:gd name="connsiteX67" fmla="*/ 1040688 w 1135728"/>
                  <a:gd name="connsiteY67" fmla="*/ 222156 h 536976"/>
                  <a:gd name="connsiteX68" fmla="*/ 1028016 w 1135728"/>
                  <a:gd name="connsiteY68" fmla="*/ 203940 h 536976"/>
                  <a:gd name="connsiteX69" fmla="*/ 1014552 w 1135728"/>
                  <a:gd name="connsiteY69" fmla="*/ 187308 h 536976"/>
                  <a:gd name="connsiteX70" fmla="*/ 1001088 w 1135728"/>
                  <a:gd name="connsiteY70" fmla="*/ 169488 h 536976"/>
                  <a:gd name="connsiteX71" fmla="*/ 986436 w 1135728"/>
                  <a:gd name="connsiteY71" fmla="*/ 154044 h 536976"/>
                  <a:gd name="connsiteX72" fmla="*/ 971784 w 1135728"/>
                  <a:gd name="connsiteY72" fmla="*/ 137412 h 536976"/>
                  <a:gd name="connsiteX73" fmla="*/ 956340 w 1135728"/>
                  <a:gd name="connsiteY73" fmla="*/ 123156 h 536976"/>
                  <a:gd name="connsiteX74" fmla="*/ 940896 w 1135728"/>
                  <a:gd name="connsiteY74" fmla="*/ 108504 h 536976"/>
                  <a:gd name="connsiteX75" fmla="*/ 923472 w 1135728"/>
                  <a:gd name="connsiteY75" fmla="*/ 95040 h 536976"/>
                  <a:gd name="connsiteX76" fmla="*/ 906840 w 1135728"/>
                  <a:gd name="connsiteY76" fmla="*/ 81180 h 536976"/>
                  <a:gd name="connsiteX77" fmla="*/ 888624 w 1135728"/>
                  <a:gd name="connsiteY77" fmla="*/ 68904 h 536976"/>
                  <a:gd name="connsiteX78" fmla="*/ 871200 w 1135728"/>
                  <a:gd name="connsiteY78" fmla="*/ 57024 h 536976"/>
                  <a:gd name="connsiteX79" fmla="*/ 852588 w 1135728"/>
                  <a:gd name="connsiteY79" fmla="*/ 45540 h 536976"/>
                  <a:gd name="connsiteX80" fmla="*/ 833580 w 1135728"/>
                  <a:gd name="connsiteY80" fmla="*/ 34848 h 536976"/>
                  <a:gd name="connsiteX81" fmla="*/ 814176 w 1135728"/>
                  <a:gd name="connsiteY81" fmla="*/ 25344 h 536976"/>
                  <a:gd name="connsiteX82" fmla="*/ 793584 w 1135728"/>
                  <a:gd name="connsiteY82" fmla="*/ 16632 h 536976"/>
                  <a:gd name="connsiteX83" fmla="*/ 773388 w 1135728"/>
                  <a:gd name="connsiteY83" fmla="*/ 7920 h 536976"/>
                  <a:gd name="connsiteX84" fmla="*/ 752796 w 1135728"/>
                  <a:gd name="connsiteY84" fmla="*/ 0 h 536976"/>
                  <a:gd name="connsiteX85" fmla="*/ 752796 w 1135728"/>
                  <a:gd name="connsiteY85" fmla="*/ 0 h 536976"/>
                  <a:gd name="connsiteX86" fmla="*/ 752796 w 1135728"/>
                  <a:gd name="connsiteY86"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495000 w 1135728"/>
                  <a:gd name="connsiteY15" fmla="*/ 19404 h 536976"/>
                  <a:gd name="connsiteX16" fmla="*/ 382932 w 1135728"/>
                  <a:gd name="connsiteY16" fmla="*/ 0 h 536976"/>
                  <a:gd name="connsiteX17" fmla="*/ 382932 w 1135728"/>
                  <a:gd name="connsiteY17" fmla="*/ 0 h 536976"/>
                  <a:gd name="connsiteX18" fmla="*/ 362340 w 1135728"/>
                  <a:gd name="connsiteY18" fmla="*/ 7920 h 536976"/>
                  <a:gd name="connsiteX19" fmla="*/ 342144 w 1135728"/>
                  <a:gd name="connsiteY19" fmla="*/ 16632 h 536976"/>
                  <a:gd name="connsiteX20" fmla="*/ 321552 w 1135728"/>
                  <a:gd name="connsiteY20" fmla="*/ 25344 h 536976"/>
                  <a:gd name="connsiteX21" fmla="*/ 302148 w 1135728"/>
                  <a:gd name="connsiteY21" fmla="*/ 34848 h 536976"/>
                  <a:gd name="connsiteX22" fmla="*/ 283140 w 1135728"/>
                  <a:gd name="connsiteY22" fmla="*/ 45540 h 536976"/>
                  <a:gd name="connsiteX23" fmla="*/ 264528 w 1135728"/>
                  <a:gd name="connsiteY23" fmla="*/ 57024 h 536976"/>
                  <a:gd name="connsiteX24" fmla="*/ 246312 w 1135728"/>
                  <a:gd name="connsiteY24" fmla="*/ 68904 h 536976"/>
                  <a:gd name="connsiteX25" fmla="*/ 228888 w 1135728"/>
                  <a:gd name="connsiteY25" fmla="*/ 81180 h 536976"/>
                  <a:gd name="connsiteX26" fmla="*/ 212256 w 1135728"/>
                  <a:gd name="connsiteY26" fmla="*/ 95040 h 536976"/>
                  <a:gd name="connsiteX27" fmla="*/ 194832 w 1135728"/>
                  <a:gd name="connsiteY27" fmla="*/ 108504 h 536976"/>
                  <a:gd name="connsiteX28" fmla="*/ 179388 w 1135728"/>
                  <a:gd name="connsiteY28" fmla="*/ 123156 h 536976"/>
                  <a:gd name="connsiteX29" fmla="*/ 163944 w 1135728"/>
                  <a:gd name="connsiteY29" fmla="*/ 137412 h 536976"/>
                  <a:gd name="connsiteX30" fmla="*/ 149292 w 1135728"/>
                  <a:gd name="connsiteY30" fmla="*/ 154044 h 536976"/>
                  <a:gd name="connsiteX31" fmla="*/ 134640 w 1135728"/>
                  <a:gd name="connsiteY31" fmla="*/ 169488 h 536976"/>
                  <a:gd name="connsiteX32" fmla="*/ 121176 w 1135728"/>
                  <a:gd name="connsiteY32" fmla="*/ 187308 h 536976"/>
                  <a:gd name="connsiteX33" fmla="*/ 107712 w 1135728"/>
                  <a:gd name="connsiteY33" fmla="*/ 203940 h 536976"/>
                  <a:gd name="connsiteX34" fmla="*/ 95040 w 1135728"/>
                  <a:gd name="connsiteY34" fmla="*/ 222156 h 536976"/>
                  <a:gd name="connsiteX35" fmla="*/ 83160 w 1135728"/>
                  <a:gd name="connsiteY35" fmla="*/ 240768 h 536976"/>
                  <a:gd name="connsiteX36" fmla="*/ 72864 w 1135728"/>
                  <a:gd name="connsiteY36" fmla="*/ 258984 h 536976"/>
                  <a:gd name="connsiteX37" fmla="*/ 62172 w 1135728"/>
                  <a:gd name="connsiteY37" fmla="*/ 278388 h 536976"/>
                  <a:gd name="connsiteX38" fmla="*/ 52272 w 1135728"/>
                  <a:gd name="connsiteY38" fmla="*/ 297792 h 536976"/>
                  <a:gd name="connsiteX39" fmla="*/ 43560 w 1135728"/>
                  <a:gd name="connsiteY39" fmla="*/ 317988 h 536976"/>
                  <a:gd name="connsiteX40" fmla="*/ 36036 w 1135728"/>
                  <a:gd name="connsiteY40" fmla="*/ 338580 h 536976"/>
                  <a:gd name="connsiteX41" fmla="*/ 28116 w 1135728"/>
                  <a:gd name="connsiteY41" fmla="*/ 358776 h 536976"/>
                  <a:gd name="connsiteX42" fmla="*/ 21384 w 1135728"/>
                  <a:gd name="connsiteY42" fmla="*/ 380160 h 536976"/>
                  <a:gd name="connsiteX43" fmla="*/ 15444 w 1135728"/>
                  <a:gd name="connsiteY43" fmla="*/ 401544 h 536976"/>
                  <a:gd name="connsiteX44" fmla="*/ 10692 w 1135728"/>
                  <a:gd name="connsiteY44" fmla="*/ 423720 h 536976"/>
                  <a:gd name="connsiteX45" fmla="*/ 6732 w 1135728"/>
                  <a:gd name="connsiteY45" fmla="*/ 445896 h 536976"/>
                  <a:gd name="connsiteX46" fmla="*/ 3960 w 1135728"/>
                  <a:gd name="connsiteY46" fmla="*/ 468072 h 536976"/>
                  <a:gd name="connsiteX47" fmla="*/ 1980 w 1135728"/>
                  <a:gd name="connsiteY47" fmla="*/ 490644 h 536976"/>
                  <a:gd name="connsiteX48" fmla="*/ 0 w 1135728"/>
                  <a:gd name="connsiteY48" fmla="*/ 513612 h 536976"/>
                  <a:gd name="connsiteX49" fmla="*/ 0 w 1135728"/>
                  <a:gd name="connsiteY49" fmla="*/ 536976 h 536976"/>
                  <a:gd name="connsiteX50" fmla="*/ 1135728 w 1135728"/>
                  <a:gd name="connsiteY50" fmla="*/ 536976 h 536976"/>
                  <a:gd name="connsiteX51" fmla="*/ 1135728 w 1135728"/>
                  <a:gd name="connsiteY51" fmla="*/ 536976 h 536976"/>
                  <a:gd name="connsiteX52" fmla="*/ 1135728 w 1135728"/>
                  <a:gd name="connsiteY52" fmla="*/ 513612 h 536976"/>
                  <a:gd name="connsiteX53" fmla="*/ 1133748 w 1135728"/>
                  <a:gd name="connsiteY53" fmla="*/ 490644 h 536976"/>
                  <a:gd name="connsiteX54" fmla="*/ 1131768 w 1135728"/>
                  <a:gd name="connsiteY54" fmla="*/ 468072 h 536976"/>
                  <a:gd name="connsiteX55" fmla="*/ 1128996 w 1135728"/>
                  <a:gd name="connsiteY55" fmla="*/ 445896 h 536976"/>
                  <a:gd name="connsiteX56" fmla="*/ 1125036 w 1135728"/>
                  <a:gd name="connsiteY56" fmla="*/ 423720 h 536976"/>
                  <a:gd name="connsiteX57" fmla="*/ 1119096 w 1135728"/>
                  <a:gd name="connsiteY57" fmla="*/ 401544 h 536976"/>
                  <a:gd name="connsiteX58" fmla="*/ 1114344 w 1135728"/>
                  <a:gd name="connsiteY58" fmla="*/ 380160 h 536976"/>
                  <a:gd name="connsiteX59" fmla="*/ 1107612 w 1135728"/>
                  <a:gd name="connsiteY59" fmla="*/ 358776 h 536976"/>
                  <a:gd name="connsiteX60" fmla="*/ 1099692 w 1135728"/>
                  <a:gd name="connsiteY60" fmla="*/ 338580 h 536976"/>
                  <a:gd name="connsiteX61" fmla="*/ 1092168 w 1135728"/>
                  <a:gd name="connsiteY61" fmla="*/ 317988 h 536976"/>
                  <a:gd name="connsiteX62" fmla="*/ 1083456 w 1135728"/>
                  <a:gd name="connsiteY62" fmla="*/ 297792 h 536976"/>
                  <a:gd name="connsiteX63" fmla="*/ 1073556 w 1135728"/>
                  <a:gd name="connsiteY63" fmla="*/ 278388 h 536976"/>
                  <a:gd name="connsiteX64" fmla="*/ 1062864 w 1135728"/>
                  <a:gd name="connsiteY64" fmla="*/ 258984 h 536976"/>
                  <a:gd name="connsiteX65" fmla="*/ 1052568 w 1135728"/>
                  <a:gd name="connsiteY65" fmla="*/ 240768 h 536976"/>
                  <a:gd name="connsiteX66" fmla="*/ 1040688 w 1135728"/>
                  <a:gd name="connsiteY66" fmla="*/ 222156 h 536976"/>
                  <a:gd name="connsiteX67" fmla="*/ 1028016 w 1135728"/>
                  <a:gd name="connsiteY67" fmla="*/ 203940 h 536976"/>
                  <a:gd name="connsiteX68" fmla="*/ 1014552 w 1135728"/>
                  <a:gd name="connsiteY68" fmla="*/ 187308 h 536976"/>
                  <a:gd name="connsiteX69" fmla="*/ 1001088 w 1135728"/>
                  <a:gd name="connsiteY69" fmla="*/ 169488 h 536976"/>
                  <a:gd name="connsiteX70" fmla="*/ 986436 w 1135728"/>
                  <a:gd name="connsiteY70" fmla="*/ 154044 h 536976"/>
                  <a:gd name="connsiteX71" fmla="*/ 971784 w 1135728"/>
                  <a:gd name="connsiteY71" fmla="*/ 137412 h 536976"/>
                  <a:gd name="connsiteX72" fmla="*/ 956340 w 1135728"/>
                  <a:gd name="connsiteY72" fmla="*/ 123156 h 536976"/>
                  <a:gd name="connsiteX73" fmla="*/ 940896 w 1135728"/>
                  <a:gd name="connsiteY73" fmla="*/ 108504 h 536976"/>
                  <a:gd name="connsiteX74" fmla="*/ 923472 w 1135728"/>
                  <a:gd name="connsiteY74" fmla="*/ 95040 h 536976"/>
                  <a:gd name="connsiteX75" fmla="*/ 906840 w 1135728"/>
                  <a:gd name="connsiteY75" fmla="*/ 81180 h 536976"/>
                  <a:gd name="connsiteX76" fmla="*/ 888624 w 1135728"/>
                  <a:gd name="connsiteY76" fmla="*/ 68904 h 536976"/>
                  <a:gd name="connsiteX77" fmla="*/ 871200 w 1135728"/>
                  <a:gd name="connsiteY77" fmla="*/ 57024 h 536976"/>
                  <a:gd name="connsiteX78" fmla="*/ 852588 w 1135728"/>
                  <a:gd name="connsiteY78" fmla="*/ 45540 h 536976"/>
                  <a:gd name="connsiteX79" fmla="*/ 833580 w 1135728"/>
                  <a:gd name="connsiteY79" fmla="*/ 34848 h 536976"/>
                  <a:gd name="connsiteX80" fmla="*/ 814176 w 1135728"/>
                  <a:gd name="connsiteY80" fmla="*/ 25344 h 536976"/>
                  <a:gd name="connsiteX81" fmla="*/ 793584 w 1135728"/>
                  <a:gd name="connsiteY81" fmla="*/ 16632 h 536976"/>
                  <a:gd name="connsiteX82" fmla="*/ 773388 w 1135728"/>
                  <a:gd name="connsiteY82" fmla="*/ 7920 h 536976"/>
                  <a:gd name="connsiteX83" fmla="*/ 752796 w 1135728"/>
                  <a:gd name="connsiteY83" fmla="*/ 0 h 536976"/>
                  <a:gd name="connsiteX84" fmla="*/ 752796 w 1135728"/>
                  <a:gd name="connsiteY84" fmla="*/ 0 h 536976"/>
                  <a:gd name="connsiteX85" fmla="*/ 752796 w 1135728"/>
                  <a:gd name="connsiteY85"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500940 w 1135728"/>
                  <a:gd name="connsiteY14" fmla="*/ 16632 h 536976"/>
                  <a:gd name="connsiteX15" fmla="*/ 382932 w 1135728"/>
                  <a:gd name="connsiteY15" fmla="*/ 0 h 536976"/>
                  <a:gd name="connsiteX16" fmla="*/ 382932 w 1135728"/>
                  <a:gd name="connsiteY16" fmla="*/ 0 h 536976"/>
                  <a:gd name="connsiteX17" fmla="*/ 362340 w 1135728"/>
                  <a:gd name="connsiteY17" fmla="*/ 7920 h 536976"/>
                  <a:gd name="connsiteX18" fmla="*/ 342144 w 1135728"/>
                  <a:gd name="connsiteY18" fmla="*/ 16632 h 536976"/>
                  <a:gd name="connsiteX19" fmla="*/ 321552 w 1135728"/>
                  <a:gd name="connsiteY19" fmla="*/ 25344 h 536976"/>
                  <a:gd name="connsiteX20" fmla="*/ 302148 w 1135728"/>
                  <a:gd name="connsiteY20" fmla="*/ 34848 h 536976"/>
                  <a:gd name="connsiteX21" fmla="*/ 283140 w 1135728"/>
                  <a:gd name="connsiteY21" fmla="*/ 45540 h 536976"/>
                  <a:gd name="connsiteX22" fmla="*/ 264528 w 1135728"/>
                  <a:gd name="connsiteY22" fmla="*/ 57024 h 536976"/>
                  <a:gd name="connsiteX23" fmla="*/ 246312 w 1135728"/>
                  <a:gd name="connsiteY23" fmla="*/ 68904 h 536976"/>
                  <a:gd name="connsiteX24" fmla="*/ 228888 w 1135728"/>
                  <a:gd name="connsiteY24" fmla="*/ 81180 h 536976"/>
                  <a:gd name="connsiteX25" fmla="*/ 212256 w 1135728"/>
                  <a:gd name="connsiteY25" fmla="*/ 95040 h 536976"/>
                  <a:gd name="connsiteX26" fmla="*/ 194832 w 1135728"/>
                  <a:gd name="connsiteY26" fmla="*/ 108504 h 536976"/>
                  <a:gd name="connsiteX27" fmla="*/ 179388 w 1135728"/>
                  <a:gd name="connsiteY27" fmla="*/ 123156 h 536976"/>
                  <a:gd name="connsiteX28" fmla="*/ 163944 w 1135728"/>
                  <a:gd name="connsiteY28" fmla="*/ 137412 h 536976"/>
                  <a:gd name="connsiteX29" fmla="*/ 149292 w 1135728"/>
                  <a:gd name="connsiteY29" fmla="*/ 154044 h 536976"/>
                  <a:gd name="connsiteX30" fmla="*/ 134640 w 1135728"/>
                  <a:gd name="connsiteY30" fmla="*/ 169488 h 536976"/>
                  <a:gd name="connsiteX31" fmla="*/ 121176 w 1135728"/>
                  <a:gd name="connsiteY31" fmla="*/ 187308 h 536976"/>
                  <a:gd name="connsiteX32" fmla="*/ 107712 w 1135728"/>
                  <a:gd name="connsiteY32" fmla="*/ 203940 h 536976"/>
                  <a:gd name="connsiteX33" fmla="*/ 95040 w 1135728"/>
                  <a:gd name="connsiteY33" fmla="*/ 222156 h 536976"/>
                  <a:gd name="connsiteX34" fmla="*/ 83160 w 1135728"/>
                  <a:gd name="connsiteY34" fmla="*/ 240768 h 536976"/>
                  <a:gd name="connsiteX35" fmla="*/ 72864 w 1135728"/>
                  <a:gd name="connsiteY35" fmla="*/ 258984 h 536976"/>
                  <a:gd name="connsiteX36" fmla="*/ 62172 w 1135728"/>
                  <a:gd name="connsiteY36" fmla="*/ 278388 h 536976"/>
                  <a:gd name="connsiteX37" fmla="*/ 52272 w 1135728"/>
                  <a:gd name="connsiteY37" fmla="*/ 297792 h 536976"/>
                  <a:gd name="connsiteX38" fmla="*/ 43560 w 1135728"/>
                  <a:gd name="connsiteY38" fmla="*/ 317988 h 536976"/>
                  <a:gd name="connsiteX39" fmla="*/ 36036 w 1135728"/>
                  <a:gd name="connsiteY39" fmla="*/ 338580 h 536976"/>
                  <a:gd name="connsiteX40" fmla="*/ 28116 w 1135728"/>
                  <a:gd name="connsiteY40" fmla="*/ 358776 h 536976"/>
                  <a:gd name="connsiteX41" fmla="*/ 21384 w 1135728"/>
                  <a:gd name="connsiteY41" fmla="*/ 380160 h 536976"/>
                  <a:gd name="connsiteX42" fmla="*/ 15444 w 1135728"/>
                  <a:gd name="connsiteY42" fmla="*/ 401544 h 536976"/>
                  <a:gd name="connsiteX43" fmla="*/ 10692 w 1135728"/>
                  <a:gd name="connsiteY43" fmla="*/ 423720 h 536976"/>
                  <a:gd name="connsiteX44" fmla="*/ 6732 w 1135728"/>
                  <a:gd name="connsiteY44" fmla="*/ 445896 h 536976"/>
                  <a:gd name="connsiteX45" fmla="*/ 3960 w 1135728"/>
                  <a:gd name="connsiteY45" fmla="*/ 468072 h 536976"/>
                  <a:gd name="connsiteX46" fmla="*/ 1980 w 1135728"/>
                  <a:gd name="connsiteY46" fmla="*/ 490644 h 536976"/>
                  <a:gd name="connsiteX47" fmla="*/ 0 w 1135728"/>
                  <a:gd name="connsiteY47" fmla="*/ 513612 h 536976"/>
                  <a:gd name="connsiteX48" fmla="*/ 0 w 1135728"/>
                  <a:gd name="connsiteY48" fmla="*/ 536976 h 536976"/>
                  <a:gd name="connsiteX49" fmla="*/ 1135728 w 1135728"/>
                  <a:gd name="connsiteY49" fmla="*/ 536976 h 536976"/>
                  <a:gd name="connsiteX50" fmla="*/ 1135728 w 1135728"/>
                  <a:gd name="connsiteY50" fmla="*/ 536976 h 536976"/>
                  <a:gd name="connsiteX51" fmla="*/ 1135728 w 1135728"/>
                  <a:gd name="connsiteY51" fmla="*/ 513612 h 536976"/>
                  <a:gd name="connsiteX52" fmla="*/ 1133748 w 1135728"/>
                  <a:gd name="connsiteY52" fmla="*/ 490644 h 536976"/>
                  <a:gd name="connsiteX53" fmla="*/ 1131768 w 1135728"/>
                  <a:gd name="connsiteY53" fmla="*/ 468072 h 536976"/>
                  <a:gd name="connsiteX54" fmla="*/ 1128996 w 1135728"/>
                  <a:gd name="connsiteY54" fmla="*/ 445896 h 536976"/>
                  <a:gd name="connsiteX55" fmla="*/ 1125036 w 1135728"/>
                  <a:gd name="connsiteY55" fmla="*/ 423720 h 536976"/>
                  <a:gd name="connsiteX56" fmla="*/ 1119096 w 1135728"/>
                  <a:gd name="connsiteY56" fmla="*/ 401544 h 536976"/>
                  <a:gd name="connsiteX57" fmla="*/ 1114344 w 1135728"/>
                  <a:gd name="connsiteY57" fmla="*/ 380160 h 536976"/>
                  <a:gd name="connsiteX58" fmla="*/ 1107612 w 1135728"/>
                  <a:gd name="connsiteY58" fmla="*/ 358776 h 536976"/>
                  <a:gd name="connsiteX59" fmla="*/ 1099692 w 1135728"/>
                  <a:gd name="connsiteY59" fmla="*/ 338580 h 536976"/>
                  <a:gd name="connsiteX60" fmla="*/ 1092168 w 1135728"/>
                  <a:gd name="connsiteY60" fmla="*/ 317988 h 536976"/>
                  <a:gd name="connsiteX61" fmla="*/ 1083456 w 1135728"/>
                  <a:gd name="connsiteY61" fmla="*/ 297792 h 536976"/>
                  <a:gd name="connsiteX62" fmla="*/ 1073556 w 1135728"/>
                  <a:gd name="connsiteY62" fmla="*/ 278388 h 536976"/>
                  <a:gd name="connsiteX63" fmla="*/ 1062864 w 1135728"/>
                  <a:gd name="connsiteY63" fmla="*/ 258984 h 536976"/>
                  <a:gd name="connsiteX64" fmla="*/ 1052568 w 1135728"/>
                  <a:gd name="connsiteY64" fmla="*/ 240768 h 536976"/>
                  <a:gd name="connsiteX65" fmla="*/ 1040688 w 1135728"/>
                  <a:gd name="connsiteY65" fmla="*/ 222156 h 536976"/>
                  <a:gd name="connsiteX66" fmla="*/ 1028016 w 1135728"/>
                  <a:gd name="connsiteY66" fmla="*/ 203940 h 536976"/>
                  <a:gd name="connsiteX67" fmla="*/ 1014552 w 1135728"/>
                  <a:gd name="connsiteY67" fmla="*/ 187308 h 536976"/>
                  <a:gd name="connsiteX68" fmla="*/ 1001088 w 1135728"/>
                  <a:gd name="connsiteY68" fmla="*/ 169488 h 536976"/>
                  <a:gd name="connsiteX69" fmla="*/ 986436 w 1135728"/>
                  <a:gd name="connsiteY69" fmla="*/ 154044 h 536976"/>
                  <a:gd name="connsiteX70" fmla="*/ 971784 w 1135728"/>
                  <a:gd name="connsiteY70" fmla="*/ 137412 h 536976"/>
                  <a:gd name="connsiteX71" fmla="*/ 956340 w 1135728"/>
                  <a:gd name="connsiteY71" fmla="*/ 123156 h 536976"/>
                  <a:gd name="connsiteX72" fmla="*/ 940896 w 1135728"/>
                  <a:gd name="connsiteY72" fmla="*/ 108504 h 536976"/>
                  <a:gd name="connsiteX73" fmla="*/ 923472 w 1135728"/>
                  <a:gd name="connsiteY73" fmla="*/ 95040 h 536976"/>
                  <a:gd name="connsiteX74" fmla="*/ 906840 w 1135728"/>
                  <a:gd name="connsiteY74" fmla="*/ 81180 h 536976"/>
                  <a:gd name="connsiteX75" fmla="*/ 888624 w 1135728"/>
                  <a:gd name="connsiteY75" fmla="*/ 68904 h 536976"/>
                  <a:gd name="connsiteX76" fmla="*/ 871200 w 1135728"/>
                  <a:gd name="connsiteY76" fmla="*/ 57024 h 536976"/>
                  <a:gd name="connsiteX77" fmla="*/ 852588 w 1135728"/>
                  <a:gd name="connsiteY77" fmla="*/ 45540 h 536976"/>
                  <a:gd name="connsiteX78" fmla="*/ 833580 w 1135728"/>
                  <a:gd name="connsiteY78" fmla="*/ 34848 h 536976"/>
                  <a:gd name="connsiteX79" fmla="*/ 814176 w 1135728"/>
                  <a:gd name="connsiteY79" fmla="*/ 25344 h 536976"/>
                  <a:gd name="connsiteX80" fmla="*/ 793584 w 1135728"/>
                  <a:gd name="connsiteY80" fmla="*/ 16632 h 536976"/>
                  <a:gd name="connsiteX81" fmla="*/ 773388 w 1135728"/>
                  <a:gd name="connsiteY81" fmla="*/ 7920 h 536976"/>
                  <a:gd name="connsiteX82" fmla="*/ 752796 w 1135728"/>
                  <a:gd name="connsiteY82" fmla="*/ 0 h 536976"/>
                  <a:gd name="connsiteX83" fmla="*/ 752796 w 1135728"/>
                  <a:gd name="connsiteY83" fmla="*/ 0 h 536976"/>
                  <a:gd name="connsiteX84" fmla="*/ 752796 w 1135728"/>
                  <a:gd name="connsiteY84"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505692 w 1135728"/>
                  <a:gd name="connsiteY13" fmla="*/ 16632 h 536976"/>
                  <a:gd name="connsiteX14" fmla="*/ 382932 w 1135728"/>
                  <a:gd name="connsiteY14" fmla="*/ 0 h 536976"/>
                  <a:gd name="connsiteX15" fmla="*/ 382932 w 1135728"/>
                  <a:gd name="connsiteY15" fmla="*/ 0 h 536976"/>
                  <a:gd name="connsiteX16" fmla="*/ 362340 w 1135728"/>
                  <a:gd name="connsiteY16" fmla="*/ 7920 h 536976"/>
                  <a:gd name="connsiteX17" fmla="*/ 342144 w 1135728"/>
                  <a:gd name="connsiteY17" fmla="*/ 16632 h 536976"/>
                  <a:gd name="connsiteX18" fmla="*/ 321552 w 1135728"/>
                  <a:gd name="connsiteY18" fmla="*/ 25344 h 536976"/>
                  <a:gd name="connsiteX19" fmla="*/ 302148 w 1135728"/>
                  <a:gd name="connsiteY19" fmla="*/ 34848 h 536976"/>
                  <a:gd name="connsiteX20" fmla="*/ 283140 w 1135728"/>
                  <a:gd name="connsiteY20" fmla="*/ 45540 h 536976"/>
                  <a:gd name="connsiteX21" fmla="*/ 264528 w 1135728"/>
                  <a:gd name="connsiteY21" fmla="*/ 57024 h 536976"/>
                  <a:gd name="connsiteX22" fmla="*/ 246312 w 1135728"/>
                  <a:gd name="connsiteY22" fmla="*/ 68904 h 536976"/>
                  <a:gd name="connsiteX23" fmla="*/ 228888 w 1135728"/>
                  <a:gd name="connsiteY23" fmla="*/ 81180 h 536976"/>
                  <a:gd name="connsiteX24" fmla="*/ 212256 w 1135728"/>
                  <a:gd name="connsiteY24" fmla="*/ 95040 h 536976"/>
                  <a:gd name="connsiteX25" fmla="*/ 194832 w 1135728"/>
                  <a:gd name="connsiteY25" fmla="*/ 108504 h 536976"/>
                  <a:gd name="connsiteX26" fmla="*/ 179388 w 1135728"/>
                  <a:gd name="connsiteY26" fmla="*/ 123156 h 536976"/>
                  <a:gd name="connsiteX27" fmla="*/ 163944 w 1135728"/>
                  <a:gd name="connsiteY27" fmla="*/ 137412 h 536976"/>
                  <a:gd name="connsiteX28" fmla="*/ 149292 w 1135728"/>
                  <a:gd name="connsiteY28" fmla="*/ 154044 h 536976"/>
                  <a:gd name="connsiteX29" fmla="*/ 134640 w 1135728"/>
                  <a:gd name="connsiteY29" fmla="*/ 169488 h 536976"/>
                  <a:gd name="connsiteX30" fmla="*/ 121176 w 1135728"/>
                  <a:gd name="connsiteY30" fmla="*/ 187308 h 536976"/>
                  <a:gd name="connsiteX31" fmla="*/ 107712 w 1135728"/>
                  <a:gd name="connsiteY31" fmla="*/ 203940 h 536976"/>
                  <a:gd name="connsiteX32" fmla="*/ 95040 w 1135728"/>
                  <a:gd name="connsiteY32" fmla="*/ 222156 h 536976"/>
                  <a:gd name="connsiteX33" fmla="*/ 83160 w 1135728"/>
                  <a:gd name="connsiteY33" fmla="*/ 240768 h 536976"/>
                  <a:gd name="connsiteX34" fmla="*/ 72864 w 1135728"/>
                  <a:gd name="connsiteY34" fmla="*/ 258984 h 536976"/>
                  <a:gd name="connsiteX35" fmla="*/ 62172 w 1135728"/>
                  <a:gd name="connsiteY35" fmla="*/ 278388 h 536976"/>
                  <a:gd name="connsiteX36" fmla="*/ 52272 w 1135728"/>
                  <a:gd name="connsiteY36" fmla="*/ 297792 h 536976"/>
                  <a:gd name="connsiteX37" fmla="*/ 43560 w 1135728"/>
                  <a:gd name="connsiteY37" fmla="*/ 317988 h 536976"/>
                  <a:gd name="connsiteX38" fmla="*/ 36036 w 1135728"/>
                  <a:gd name="connsiteY38" fmla="*/ 338580 h 536976"/>
                  <a:gd name="connsiteX39" fmla="*/ 28116 w 1135728"/>
                  <a:gd name="connsiteY39" fmla="*/ 358776 h 536976"/>
                  <a:gd name="connsiteX40" fmla="*/ 21384 w 1135728"/>
                  <a:gd name="connsiteY40" fmla="*/ 380160 h 536976"/>
                  <a:gd name="connsiteX41" fmla="*/ 15444 w 1135728"/>
                  <a:gd name="connsiteY41" fmla="*/ 401544 h 536976"/>
                  <a:gd name="connsiteX42" fmla="*/ 10692 w 1135728"/>
                  <a:gd name="connsiteY42" fmla="*/ 423720 h 536976"/>
                  <a:gd name="connsiteX43" fmla="*/ 6732 w 1135728"/>
                  <a:gd name="connsiteY43" fmla="*/ 445896 h 536976"/>
                  <a:gd name="connsiteX44" fmla="*/ 3960 w 1135728"/>
                  <a:gd name="connsiteY44" fmla="*/ 468072 h 536976"/>
                  <a:gd name="connsiteX45" fmla="*/ 1980 w 1135728"/>
                  <a:gd name="connsiteY45" fmla="*/ 490644 h 536976"/>
                  <a:gd name="connsiteX46" fmla="*/ 0 w 1135728"/>
                  <a:gd name="connsiteY46" fmla="*/ 513612 h 536976"/>
                  <a:gd name="connsiteX47" fmla="*/ 0 w 1135728"/>
                  <a:gd name="connsiteY47" fmla="*/ 536976 h 536976"/>
                  <a:gd name="connsiteX48" fmla="*/ 1135728 w 1135728"/>
                  <a:gd name="connsiteY48" fmla="*/ 536976 h 536976"/>
                  <a:gd name="connsiteX49" fmla="*/ 1135728 w 1135728"/>
                  <a:gd name="connsiteY49" fmla="*/ 536976 h 536976"/>
                  <a:gd name="connsiteX50" fmla="*/ 1135728 w 1135728"/>
                  <a:gd name="connsiteY50" fmla="*/ 513612 h 536976"/>
                  <a:gd name="connsiteX51" fmla="*/ 1133748 w 1135728"/>
                  <a:gd name="connsiteY51" fmla="*/ 490644 h 536976"/>
                  <a:gd name="connsiteX52" fmla="*/ 1131768 w 1135728"/>
                  <a:gd name="connsiteY52" fmla="*/ 468072 h 536976"/>
                  <a:gd name="connsiteX53" fmla="*/ 1128996 w 1135728"/>
                  <a:gd name="connsiteY53" fmla="*/ 445896 h 536976"/>
                  <a:gd name="connsiteX54" fmla="*/ 1125036 w 1135728"/>
                  <a:gd name="connsiteY54" fmla="*/ 423720 h 536976"/>
                  <a:gd name="connsiteX55" fmla="*/ 1119096 w 1135728"/>
                  <a:gd name="connsiteY55" fmla="*/ 401544 h 536976"/>
                  <a:gd name="connsiteX56" fmla="*/ 1114344 w 1135728"/>
                  <a:gd name="connsiteY56" fmla="*/ 380160 h 536976"/>
                  <a:gd name="connsiteX57" fmla="*/ 1107612 w 1135728"/>
                  <a:gd name="connsiteY57" fmla="*/ 358776 h 536976"/>
                  <a:gd name="connsiteX58" fmla="*/ 1099692 w 1135728"/>
                  <a:gd name="connsiteY58" fmla="*/ 338580 h 536976"/>
                  <a:gd name="connsiteX59" fmla="*/ 1092168 w 1135728"/>
                  <a:gd name="connsiteY59" fmla="*/ 317988 h 536976"/>
                  <a:gd name="connsiteX60" fmla="*/ 1083456 w 1135728"/>
                  <a:gd name="connsiteY60" fmla="*/ 297792 h 536976"/>
                  <a:gd name="connsiteX61" fmla="*/ 1073556 w 1135728"/>
                  <a:gd name="connsiteY61" fmla="*/ 278388 h 536976"/>
                  <a:gd name="connsiteX62" fmla="*/ 1062864 w 1135728"/>
                  <a:gd name="connsiteY62" fmla="*/ 258984 h 536976"/>
                  <a:gd name="connsiteX63" fmla="*/ 1052568 w 1135728"/>
                  <a:gd name="connsiteY63" fmla="*/ 240768 h 536976"/>
                  <a:gd name="connsiteX64" fmla="*/ 1040688 w 1135728"/>
                  <a:gd name="connsiteY64" fmla="*/ 222156 h 536976"/>
                  <a:gd name="connsiteX65" fmla="*/ 1028016 w 1135728"/>
                  <a:gd name="connsiteY65" fmla="*/ 203940 h 536976"/>
                  <a:gd name="connsiteX66" fmla="*/ 1014552 w 1135728"/>
                  <a:gd name="connsiteY66" fmla="*/ 187308 h 536976"/>
                  <a:gd name="connsiteX67" fmla="*/ 1001088 w 1135728"/>
                  <a:gd name="connsiteY67" fmla="*/ 169488 h 536976"/>
                  <a:gd name="connsiteX68" fmla="*/ 986436 w 1135728"/>
                  <a:gd name="connsiteY68" fmla="*/ 154044 h 536976"/>
                  <a:gd name="connsiteX69" fmla="*/ 971784 w 1135728"/>
                  <a:gd name="connsiteY69" fmla="*/ 137412 h 536976"/>
                  <a:gd name="connsiteX70" fmla="*/ 956340 w 1135728"/>
                  <a:gd name="connsiteY70" fmla="*/ 123156 h 536976"/>
                  <a:gd name="connsiteX71" fmla="*/ 940896 w 1135728"/>
                  <a:gd name="connsiteY71" fmla="*/ 108504 h 536976"/>
                  <a:gd name="connsiteX72" fmla="*/ 923472 w 1135728"/>
                  <a:gd name="connsiteY72" fmla="*/ 95040 h 536976"/>
                  <a:gd name="connsiteX73" fmla="*/ 906840 w 1135728"/>
                  <a:gd name="connsiteY73" fmla="*/ 81180 h 536976"/>
                  <a:gd name="connsiteX74" fmla="*/ 888624 w 1135728"/>
                  <a:gd name="connsiteY74" fmla="*/ 68904 h 536976"/>
                  <a:gd name="connsiteX75" fmla="*/ 871200 w 1135728"/>
                  <a:gd name="connsiteY75" fmla="*/ 57024 h 536976"/>
                  <a:gd name="connsiteX76" fmla="*/ 852588 w 1135728"/>
                  <a:gd name="connsiteY76" fmla="*/ 45540 h 536976"/>
                  <a:gd name="connsiteX77" fmla="*/ 833580 w 1135728"/>
                  <a:gd name="connsiteY77" fmla="*/ 34848 h 536976"/>
                  <a:gd name="connsiteX78" fmla="*/ 814176 w 1135728"/>
                  <a:gd name="connsiteY78" fmla="*/ 25344 h 536976"/>
                  <a:gd name="connsiteX79" fmla="*/ 793584 w 1135728"/>
                  <a:gd name="connsiteY79" fmla="*/ 16632 h 536976"/>
                  <a:gd name="connsiteX80" fmla="*/ 773388 w 1135728"/>
                  <a:gd name="connsiteY80" fmla="*/ 7920 h 536976"/>
                  <a:gd name="connsiteX81" fmla="*/ 752796 w 1135728"/>
                  <a:gd name="connsiteY81" fmla="*/ 0 h 536976"/>
                  <a:gd name="connsiteX82" fmla="*/ 752796 w 1135728"/>
                  <a:gd name="connsiteY82" fmla="*/ 0 h 536976"/>
                  <a:gd name="connsiteX83" fmla="*/ 752796 w 1135728"/>
                  <a:gd name="connsiteY83"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505692 w 1135728"/>
                  <a:gd name="connsiteY12" fmla="*/ 16632 h 536976"/>
                  <a:gd name="connsiteX13" fmla="*/ 382932 w 1135728"/>
                  <a:gd name="connsiteY13" fmla="*/ 0 h 536976"/>
                  <a:gd name="connsiteX14" fmla="*/ 382932 w 1135728"/>
                  <a:gd name="connsiteY14" fmla="*/ 0 h 536976"/>
                  <a:gd name="connsiteX15" fmla="*/ 362340 w 1135728"/>
                  <a:gd name="connsiteY15" fmla="*/ 7920 h 536976"/>
                  <a:gd name="connsiteX16" fmla="*/ 342144 w 1135728"/>
                  <a:gd name="connsiteY16" fmla="*/ 16632 h 536976"/>
                  <a:gd name="connsiteX17" fmla="*/ 321552 w 1135728"/>
                  <a:gd name="connsiteY17" fmla="*/ 25344 h 536976"/>
                  <a:gd name="connsiteX18" fmla="*/ 302148 w 1135728"/>
                  <a:gd name="connsiteY18" fmla="*/ 34848 h 536976"/>
                  <a:gd name="connsiteX19" fmla="*/ 283140 w 1135728"/>
                  <a:gd name="connsiteY19" fmla="*/ 45540 h 536976"/>
                  <a:gd name="connsiteX20" fmla="*/ 264528 w 1135728"/>
                  <a:gd name="connsiteY20" fmla="*/ 57024 h 536976"/>
                  <a:gd name="connsiteX21" fmla="*/ 246312 w 1135728"/>
                  <a:gd name="connsiteY21" fmla="*/ 68904 h 536976"/>
                  <a:gd name="connsiteX22" fmla="*/ 228888 w 1135728"/>
                  <a:gd name="connsiteY22" fmla="*/ 81180 h 536976"/>
                  <a:gd name="connsiteX23" fmla="*/ 212256 w 1135728"/>
                  <a:gd name="connsiteY23" fmla="*/ 95040 h 536976"/>
                  <a:gd name="connsiteX24" fmla="*/ 194832 w 1135728"/>
                  <a:gd name="connsiteY24" fmla="*/ 108504 h 536976"/>
                  <a:gd name="connsiteX25" fmla="*/ 179388 w 1135728"/>
                  <a:gd name="connsiteY25" fmla="*/ 123156 h 536976"/>
                  <a:gd name="connsiteX26" fmla="*/ 163944 w 1135728"/>
                  <a:gd name="connsiteY26" fmla="*/ 137412 h 536976"/>
                  <a:gd name="connsiteX27" fmla="*/ 149292 w 1135728"/>
                  <a:gd name="connsiteY27" fmla="*/ 154044 h 536976"/>
                  <a:gd name="connsiteX28" fmla="*/ 134640 w 1135728"/>
                  <a:gd name="connsiteY28" fmla="*/ 169488 h 536976"/>
                  <a:gd name="connsiteX29" fmla="*/ 121176 w 1135728"/>
                  <a:gd name="connsiteY29" fmla="*/ 187308 h 536976"/>
                  <a:gd name="connsiteX30" fmla="*/ 107712 w 1135728"/>
                  <a:gd name="connsiteY30" fmla="*/ 203940 h 536976"/>
                  <a:gd name="connsiteX31" fmla="*/ 95040 w 1135728"/>
                  <a:gd name="connsiteY31" fmla="*/ 222156 h 536976"/>
                  <a:gd name="connsiteX32" fmla="*/ 83160 w 1135728"/>
                  <a:gd name="connsiteY32" fmla="*/ 240768 h 536976"/>
                  <a:gd name="connsiteX33" fmla="*/ 72864 w 1135728"/>
                  <a:gd name="connsiteY33" fmla="*/ 258984 h 536976"/>
                  <a:gd name="connsiteX34" fmla="*/ 62172 w 1135728"/>
                  <a:gd name="connsiteY34" fmla="*/ 278388 h 536976"/>
                  <a:gd name="connsiteX35" fmla="*/ 52272 w 1135728"/>
                  <a:gd name="connsiteY35" fmla="*/ 297792 h 536976"/>
                  <a:gd name="connsiteX36" fmla="*/ 43560 w 1135728"/>
                  <a:gd name="connsiteY36" fmla="*/ 317988 h 536976"/>
                  <a:gd name="connsiteX37" fmla="*/ 36036 w 1135728"/>
                  <a:gd name="connsiteY37" fmla="*/ 338580 h 536976"/>
                  <a:gd name="connsiteX38" fmla="*/ 28116 w 1135728"/>
                  <a:gd name="connsiteY38" fmla="*/ 358776 h 536976"/>
                  <a:gd name="connsiteX39" fmla="*/ 21384 w 1135728"/>
                  <a:gd name="connsiteY39" fmla="*/ 380160 h 536976"/>
                  <a:gd name="connsiteX40" fmla="*/ 15444 w 1135728"/>
                  <a:gd name="connsiteY40" fmla="*/ 401544 h 536976"/>
                  <a:gd name="connsiteX41" fmla="*/ 10692 w 1135728"/>
                  <a:gd name="connsiteY41" fmla="*/ 423720 h 536976"/>
                  <a:gd name="connsiteX42" fmla="*/ 6732 w 1135728"/>
                  <a:gd name="connsiteY42" fmla="*/ 445896 h 536976"/>
                  <a:gd name="connsiteX43" fmla="*/ 3960 w 1135728"/>
                  <a:gd name="connsiteY43" fmla="*/ 468072 h 536976"/>
                  <a:gd name="connsiteX44" fmla="*/ 1980 w 1135728"/>
                  <a:gd name="connsiteY44" fmla="*/ 490644 h 536976"/>
                  <a:gd name="connsiteX45" fmla="*/ 0 w 1135728"/>
                  <a:gd name="connsiteY45" fmla="*/ 513612 h 536976"/>
                  <a:gd name="connsiteX46" fmla="*/ 0 w 1135728"/>
                  <a:gd name="connsiteY46" fmla="*/ 536976 h 536976"/>
                  <a:gd name="connsiteX47" fmla="*/ 1135728 w 1135728"/>
                  <a:gd name="connsiteY47" fmla="*/ 536976 h 536976"/>
                  <a:gd name="connsiteX48" fmla="*/ 1135728 w 1135728"/>
                  <a:gd name="connsiteY48" fmla="*/ 536976 h 536976"/>
                  <a:gd name="connsiteX49" fmla="*/ 1135728 w 1135728"/>
                  <a:gd name="connsiteY49" fmla="*/ 513612 h 536976"/>
                  <a:gd name="connsiteX50" fmla="*/ 1133748 w 1135728"/>
                  <a:gd name="connsiteY50" fmla="*/ 490644 h 536976"/>
                  <a:gd name="connsiteX51" fmla="*/ 1131768 w 1135728"/>
                  <a:gd name="connsiteY51" fmla="*/ 468072 h 536976"/>
                  <a:gd name="connsiteX52" fmla="*/ 1128996 w 1135728"/>
                  <a:gd name="connsiteY52" fmla="*/ 445896 h 536976"/>
                  <a:gd name="connsiteX53" fmla="*/ 1125036 w 1135728"/>
                  <a:gd name="connsiteY53" fmla="*/ 423720 h 536976"/>
                  <a:gd name="connsiteX54" fmla="*/ 1119096 w 1135728"/>
                  <a:gd name="connsiteY54" fmla="*/ 401544 h 536976"/>
                  <a:gd name="connsiteX55" fmla="*/ 1114344 w 1135728"/>
                  <a:gd name="connsiteY55" fmla="*/ 380160 h 536976"/>
                  <a:gd name="connsiteX56" fmla="*/ 1107612 w 1135728"/>
                  <a:gd name="connsiteY56" fmla="*/ 358776 h 536976"/>
                  <a:gd name="connsiteX57" fmla="*/ 1099692 w 1135728"/>
                  <a:gd name="connsiteY57" fmla="*/ 338580 h 536976"/>
                  <a:gd name="connsiteX58" fmla="*/ 1092168 w 1135728"/>
                  <a:gd name="connsiteY58" fmla="*/ 317988 h 536976"/>
                  <a:gd name="connsiteX59" fmla="*/ 1083456 w 1135728"/>
                  <a:gd name="connsiteY59" fmla="*/ 297792 h 536976"/>
                  <a:gd name="connsiteX60" fmla="*/ 1073556 w 1135728"/>
                  <a:gd name="connsiteY60" fmla="*/ 278388 h 536976"/>
                  <a:gd name="connsiteX61" fmla="*/ 1062864 w 1135728"/>
                  <a:gd name="connsiteY61" fmla="*/ 258984 h 536976"/>
                  <a:gd name="connsiteX62" fmla="*/ 1052568 w 1135728"/>
                  <a:gd name="connsiteY62" fmla="*/ 240768 h 536976"/>
                  <a:gd name="connsiteX63" fmla="*/ 1040688 w 1135728"/>
                  <a:gd name="connsiteY63" fmla="*/ 222156 h 536976"/>
                  <a:gd name="connsiteX64" fmla="*/ 1028016 w 1135728"/>
                  <a:gd name="connsiteY64" fmla="*/ 203940 h 536976"/>
                  <a:gd name="connsiteX65" fmla="*/ 1014552 w 1135728"/>
                  <a:gd name="connsiteY65" fmla="*/ 187308 h 536976"/>
                  <a:gd name="connsiteX66" fmla="*/ 1001088 w 1135728"/>
                  <a:gd name="connsiteY66" fmla="*/ 169488 h 536976"/>
                  <a:gd name="connsiteX67" fmla="*/ 986436 w 1135728"/>
                  <a:gd name="connsiteY67" fmla="*/ 154044 h 536976"/>
                  <a:gd name="connsiteX68" fmla="*/ 971784 w 1135728"/>
                  <a:gd name="connsiteY68" fmla="*/ 137412 h 536976"/>
                  <a:gd name="connsiteX69" fmla="*/ 956340 w 1135728"/>
                  <a:gd name="connsiteY69" fmla="*/ 123156 h 536976"/>
                  <a:gd name="connsiteX70" fmla="*/ 940896 w 1135728"/>
                  <a:gd name="connsiteY70" fmla="*/ 108504 h 536976"/>
                  <a:gd name="connsiteX71" fmla="*/ 923472 w 1135728"/>
                  <a:gd name="connsiteY71" fmla="*/ 95040 h 536976"/>
                  <a:gd name="connsiteX72" fmla="*/ 906840 w 1135728"/>
                  <a:gd name="connsiteY72" fmla="*/ 81180 h 536976"/>
                  <a:gd name="connsiteX73" fmla="*/ 888624 w 1135728"/>
                  <a:gd name="connsiteY73" fmla="*/ 68904 h 536976"/>
                  <a:gd name="connsiteX74" fmla="*/ 871200 w 1135728"/>
                  <a:gd name="connsiteY74" fmla="*/ 57024 h 536976"/>
                  <a:gd name="connsiteX75" fmla="*/ 852588 w 1135728"/>
                  <a:gd name="connsiteY75" fmla="*/ 45540 h 536976"/>
                  <a:gd name="connsiteX76" fmla="*/ 833580 w 1135728"/>
                  <a:gd name="connsiteY76" fmla="*/ 34848 h 536976"/>
                  <a:gd name="connsiteX77" fmla="*/ 814176 w 1135728"/>
                  <a:gd name="connsiteY77" fmla="*/ 25344 h 536976"/>
                  <a:gd name="connsiteX78" fmla="*/ 793584 w 1135728"/>
                  <a:gd name="connsiteY78" fmla="*/ 16632 h 536976"/>
                  <a:gd name="connsiteX79" fmla="*/ 773388 w 1135728"/>
                  <a:gd name="connsiteY79" fmla="*/ 7920 h 536976"/>
                  <a:gd name="connsiteX80" fmla="*/ 752796 w 1135728"/>
                  <a:gd name="connsiteY80" fmla="*/ 0 h 536976"/>
                  <a:gd name="connsiteX81" fmla="*/ 752796 w 1135728"/>
                  <a:gd name="connsiteY81" fmla="*/ 0 h 536976"/>
                  <a:gd name="connsiteX82" fmla="*/ 752796 w 1135728"/>
                  <a:gd name="connsiteY82"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630036 w 1135728"/>
                  <a:gd name="connsiteY11" fmla="*/ 16632 h 536976"/>
                  <a:gd name="connsiteX12" fmla="*/ 382932 w 1135728"/>
                  <a:gd name="connsiteY12" fmla="*/ 0 h 536976"/>
                  <a:gd name="connsiteX13" fmla="*/ 382932 w 1135728"/>
                  <a:gd name="connsiteY13" fmla="*/ 0 h 536976"/>
                  <a:gd name="connsiteX14" fmla="*/ 362340 w 1135728"/>
                  <a:gd name="connsiteY14" fmla="*/ 7920 h 536976"/>
                  <a:gd name="connsiteX15" fmla="*/ 342144 w 1135728"/>
                  <a:gd name="connsiteY15" fmla="*/ 16632 h 536976"/>
                  <a:gd name="connsiteX16" fmla="*/ 321552 w 1135728"/>
                  <a:gd name="connsiteY16" fmla="*/ 25344 h 536976"/>
                  <a:gd name="connsiteX17" fmla="*/ 302148 w 1135728"/>
                  <a:gd name="connsiteY17" fmla="*/ 34848 h 536976"/>
                  <a:gd name="connsiteX18" fmla="*/ 283140 w 1135728"/>
                  <a:gd name="connsiteY18" fmla="*/ 45540 h 536976"/>
                  <a:gd name="connsiteX19" fmla="*/ 264528 w 1135728"/>
                  <a:gd name="connsiteY19" fmla="*/ 57024 h 536976"/>
                  <a:gd name="connsiteX20" fmla="*/ 246312 w 1135728"/>
                  <a:gd name="connsiteY20" fmla="*/ 68904 h 536976"/>
                  <a:gd name="connsiteX21" fmla="*/ 228888 w 1135728"/>
                  <a:gd name="connsiteY21" fmla="*/ 81180 h 536976"/>
                  <a:gd name="connsiteX22" fmla="*/ 212256 w 1135728"/>
                  <a:gd name="connsiteY22" fmla="*/ 95040 h 536976"/>
                  <a:gd name="connsiteX23" fmla="*/ 194832 w 1135728"/>
                  <a:gd name="connsiteY23" fmla="*/ 108504 h 536976"/>
                  <a:gd name="connsiteX24" fmla="*/ 179388 w 1135728"/>
                  <a:gd name="connsiteY24" fmla="*/ 123156 h 536976"/>
                  <a:gd name="connsiteX25" fmla="*/ 163944 w 1135728"/>
                  <a:gd name="connsiteY25" fmla="*/ 137412 h 536976"/>
                  <a:gd name="connsiteX26" fmla="*/ 149292 w 1135728"/>
                  <a:gd name="connsiteY26" fmla="*/ 154044 h 536976"/>
                  <a:gd name="connsiteX27" fmla="*/ 134640 w 1135728"/>
                  <a:gd name="connsiteY27" fmla="*/ 169488 h 536976"/>
                  <a:gd name="connsiteX28" fmla="*/ 121176 w 1135728"/>
                  <a:gd name="connsiteY28" fmla="*/ 187308 h 536976"/>
                  <a:gd name="connsiteX29" fmla="*/ 107712 w 1135728"/>
                  <a:gd name="connsiteY29" fmla="*/ 203940 h 536976"/>
                  <a:gd name="connsiteX30" fmla="*/ 95040 w 1135728"/>
                  <a:gd name="connsiteY30" fmla="*/ 222156 h 536976"/>
                  <a:gd name="connsiteX31" fmla="*/ 83160 w 1135728"/>
                  <a:gd name="connsiteY31" fmla="*/ 240768 h 536976"/>
                  <a:gd name="connsiteX32" fmla="*/ 72864 w 1135728"/>
                  <a:gd name="connsiteY32" fmla="*/ 258984 h 536976"/>
                  <a:gd name="connsiteX33" fmla="*/ 62172 w 1135728"/>
                  <a:gd name="connsiteY33" fmla="*/ 278388 h 536976"/>
                  <a:gd name="connsiteX34" fmla="*/ 52272 w 1135728"/>
                  <a:gd name="connsiteY34" fmla="*/ 297792 h 536976"/>
                  <a:gd name="connsiteX35" fmla="*/ 43560 w 1135728"/>
                  <a:gd name="connsiteY35" fmla="*/ 317988 h 536976"/>
                  <a:gd name="connsiteX36" fmla="*/ 36036 w 1135728"/>
                  <a:gd name="connsiteY36" fmla="*/ 338580 h 536976"/>
                  <a:gd name="connsiteX37" fmla="*/ 28116 w 1135728"/>
                  <a:gd name="connsiteY37" fmla="*/ 358776 h 536976"/>
                  <a:gd name="connsiteX38" fmla="*/ 21384 w 1135728"/>
                  <a:gd name="connsiteY38" fmla="*/ 380160 h 536976"/>
                  <a:gd name="connsiteX39" fmla="*/ 15444 w 1135728"/>
                  <a:gd name="connsiteY39" fmla="*/ 401544 h 536976"/>
                  <a:gd name="connsiteX40" fmla="*/ 10692 w 1135728"/>
                  <a:gd name="connsiteY40" fmla="*/ 423720 h 536976"/>
                  <a:gd name="connsiteX41" fmla="*/ 6732 w 1135728"/>
                  <a:gd name="connsiteY41" fmla="*/ 445896 h 536976"/>
                  <a:gd name="connsiteX42" fmla="*/ 3960 w 1135728"/>
                  <a:gd name="connsiteY42" fmla="*/ 468072 h 536976"/>
                  <a:gd name="connsiteX43" fmla="*/ 1980 w 1135728"/>
                  <a:gd name="connsiteY43" fmla="*/ 490644 h 536976"/>
                  <a:gd name="connsiteX44" fmla="*/ 0 w 1135728"/>
                  <a:gd name="connsiteY44" fmla="*/ 513612 h 536976"/>
                  <a:gd name="connsiteX45" fmla="*/ 0 w 1135728"/>
                  <a:gd name="connsiteY45" fmla="*/ 536976 h 536976"/>
                  <a:gd name="connsiteX46" fmla="*/ 1135728 w 1135728"/>
                  <a:gd name="connsiteY46" fmla="*/ 536976 h 536976"/>
                  <a:gd name="connsiteX47" fmla="*/ 1135728 w 1135728"/>
                  <a:gd name="connsiteY47" fmla="*/ 536976 h 536976"/>
                  <a:gd name="connsiteX48" fmla="*/ 1135728 w 1135728"/>
                  <a:gd name="connsiteY48" fmla="*/ 513612 h 536976"/>
                  <a:gd name="connsiteX49" fmla="*/ 1133748 w 1135728"/>
                  <a:gd name="connsiteY49" fmla="*/ 490644 h 536976"/>
                  <a:gd name="connsiteX50" fmla="*/ 1131768 w 1135728"/>
                  <a:gd name="connsiteY50" fmla="*/ 468072 h 536976"/>
                  <a:gd name="connsiteX51" fmla="*/ 1128996 w 1135728"/>
                  <a:gd name="connsiteY51" fmla="*/ 445896 h 536976"/>
                  <a:gd name="connsiteX52" fmla="*/ 1125036 w 1135728"/>
                  <a:gd name="connsiteY52" fmla="*/ 423720 h 536976"/>
                  <a:gd name="connsiteX53" fmla="*/ 1119096 w 1135728"/>
                  <a:gd name="connsiteY53" fmla="*/ 401544 h 536976"/>
                  <a:gd name="connsiteX54" fmla="*/ 1114344 w 1135728"/>
                  <a:gd name="connsiteY54" fmla="*/ 380160 h 536976"/>
                  <a:gd name="connsiteX55" fmla="*/ 1107612 w 1135728"/>
                  <a:gd name="connsiteY55" fmla="*/ 358776 h 536976"/>
                  <a:gd name="connsiteX56" fmla="*/ 1099692 w 1135728"/>
                  <a:gd name="connsiteY56" fmla="*/ 338580 h 536976"/>
                  <a:gd name="connsiteX57" fmla="*/ 1092168 w 1135728"/>
                  <a:gd name="connsiteY57" fmla="*/ 317988 h 536976"/>
                  <a:gd name="connsiteX58" fmla="*/ 1083456 w 1135728"/>
                  <a:gd name="connsiteY58" fmla="*/ 297792 h 536976"/>
                  <a:gd name="connsiteX59" fmla="*/ 1073556 w 1135728"/>
                  <a:gd name="connsiteY59" fmla="*/ 278388 h 536976"/>
                  <a:gd name="connsiteX60" fmla="*/ 1062864 w 1135728"/>
                  <a:gd name="connsiteY60" fmla="*/ 258984 h 536976"/>
                  <a:gd name="connsiteX61" fmla="*/ 1052568 w 1135728"/>
                  <a:gd name="connsiteY61" fmla="*/ 240768 h 536976"/>
                  <a:gd name="connsiteX62" fmla="*/ 1040688 w 1135728"/>
                  <a:gd name="connsiteY62" fmla="*/ 222156 h 536976"/>
                  <a:gd name="connsiteX63" fmla="*/ 1028016 w 1135728"/>
                  <a:gd name="connsiteY63" fmla="*/ 203940 h 536976"/>
                  <a:gd name="connsiteX64" fmla="*/ 1014552 w 1135728"/>
                  <a:gd name="connsiteY64" fmla="*/ 187308 h 536976"/>
                  <a:gd name="connsiteX65" fmla="*/ 1001088 w 1135728"/>
                  <a:gd name="connsiteY65" fmla="*/ 169488 h 536976"/>
                  <a:gd name="connsiteX66" fmla="*/ 986436 w 1135728"/>
                  <a:gd name="connsiteY66" fmla="*/ 154044 h 536976"/>
                  <a:gd name="connsiteX67" fmla="*/ 971784 w 1135728"/>
                  <a:gd name="connsiteY67" fmla="*/ 137412 h 536976"/>
                  <a:gd name="connsiteX68" fmla="*/ 956340 w 1135728"/>
                  <a:gd name="connsiteY68" fmla="*/ 123156 h 536976"/>
                  <a:gd name="connsiteX69" fmla="*/ 940896 w 1135728"/>
                  <a:gd name="connsiteY69" fmla="*/ 108504 h 536976"/>
                  <a:gd name="connsiteX70" fmla="*/ 923472 w 1135728"/>
                  <a:gd name="connsiteY70" fmla="*/ 95040 h 536976"/>
                  <a:gd name="connsiteX71" fmla="*/ 906840 w 1135728"/>
                  <a:gd name="connsiteY71" fmla="*/ 81180 h 536976"/>
                  <a:gd name="connsiteX72" fmla="*/ 888624 w 1135728"/>
                  <a:gd name="connsiteY72" fmla="*/ 68904 h 536976"/>
                  <a:gd name="connsiteX73" fmla="*/ 871200 w 1135728"/>
                  <a:gd name="connsiteY73" fmla="*/ 57024 h 536976"/>
                  <a:gd name="connsiteX74" fmla="*/ 852588 w 1135728"/>
                  <a:gd name="connsiteY74" fmla="*/ 45540 h 536976"/>
                  <a:gd name="connsiteX75" fmla="*/ 833580 w 1135728"/>
                  <a:gd name="connsiteY75" fmla="*/ 34848 h 536976"/>
                  <a:gd name="connsiteX76" fmla="*/ 814176 w 1135728"/>
                  <a:gd name="connsiteY76" fmla="*/ 25344 h 536976"/>
                  <a:gd name="connsiteX77" fmla="*/ 793584 w 1135728"/>
                  <a:gd name="connsiteY77" fmla="*/ 16632 h 536976"/>
                  <a:gd name="connsiteX78" fmla="*/ 773388 w 1135728"/>
                  <a:gd name="connsiteY78" fmla="*/ 7920 h 536976"/>
                  <a:gd name="connsiteX79" fmla="*/ 752796 w 1135728"/>
                  <a:gd name="connsiteY79" fmla="*/ 0 h 536976"/>
                  <a:gd name="connsiteX80" fmla="*/ 752796 w 1135728"/>
                  <a:gd name="connsiteY80" fmla="*/ 0 h 536976"/>
                  <a:gd name="connsiteX81" fmla="*/ 752796 w 1135728"/>
                  <a:gd name="connsiteY81"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634788 w 1135728"/>
                  <a:gd name="connsiteY10" fmla="*/ 16632 h 536976"/>
                  <a:gd name="connsiteX11" fmla="*/ 382932 w 1135728"/>
                  <a:gd name="connsiteY11" fmla="*/ 0 h 536976"/>
                  <a:gd name="connsiteX12" fmla="*/ 382932 w 1135728"/>
                  <a:gd name="connsiteY12" fmla="*/ 0 h 536976"/>
                  <a:gd name="connsiteX13" fmla="*/ 362340 w 1135728"/>
                  <a:gd name="connsiteY13" fmla="*/ 7920 h 536976"/>
                  <a:gd name="connsiteX14" fmla="*/ 342144 w 1135728"/>
                  <a:gd name="connsiteY14" fmla="*/ 16632 h 536976"/>
                  <a:gd name="connsiteX15" fmla="*/ 321552 w 1135728"/>
                  <a:gd name="connsiteY15" fmla="*/ 25344 h 536976"/>
                  <a:gd name="connsiteX16" fmla="*/ 302148 w 1135728"/>
                  <a:gd name="connsiteY16" fmla="*/ 34848 h 536976"/>
                  <a:gd name="connsiteX17" fmla="*/ 283140 w 1135728"/>
                  <a:gd name="connsiteY17" fmla="*/ 45540 h 536976"/>
                  <a:gd name="connsiteX18" fmla="*/ 264528 w 1135728"/>
                  <a:gd name="connsiteY18" fmla="*/ 57024 h 536976"/>
                  <a:gd name="connsiteX19" fmla="*/ 246312 w 1135728"/>
                  <a:gd name="connsiteY19" fmla="*/ 68904 h 536976"/>
                  <a:gd name="connsiteX20" fmla="*/ 228888 w 1135728"/>
                  <a:gd name="connsiteY20" fmla="*/ 81180 h 536976"/>
                  <a:gd name="connsiteX21" fmla="*/ 212256 w 1135728"/>
                  <a:gd name="connsiteY21" fmla="*/ 95040 h 536976"/>
                  <a:gd name="connsiteX22" fmla="*/ 194832 w 1135728"/>
                  <a:gd name="connsiteY22" fmla="*/ 108504 h 536976"/>
                  <a:gd name="connsiteX23" fmla="*/ 179388 w 1135728"/>
                  <a:gd name="connsiteY23" fmla="*/ 123156 h 536976"/>
                  <a:gd name="connsiteX24" fmla="*/ 163944 w 1135728"/>
                  <a:gd name="connsiteY24" fmla="*/ 137412 h 536976"/>
                  <a:gd name="connsiteX25" fmla="*/ 149292 w 1135728"/>
                  <a:gd name="connsiteY25" fmla="*/ 154044 h 536976"/>
                  <a:gd name="connsiteX26" fmla="*/ 134640 w 1135728"/>
                  <a:gd name="connsiteY26" fmla="*/ 169488 h 536976"/>
                  <a:gd name="connsiteX27" fmla="*/ 121176 w 1135728"/>
                  <a:gd name="connsiteY27" fmla="*/ 187308 h 536976"/>
                  <a:gd name="connsiteX28" fmla="*/ 107712 w 1135728"/>
                  <a:gd name="connsiteY28" fmla="*/ 203940 h 536976"/>
                  <a:gd name="connsiteX29" fmla="*/ 95040 w 1135728"/>
                  <a:gd name="connsiteY29" fmla="*/ 222156 h 536976"/>
                  <a:gd name="connsiteX30" fmla="*/ 83160 w 1135728"/>
                  <a:gd name="connsiteY30" fmla="*/ 240768 h 536976"/>
                  <a:gd name="connsiteX31" fmla="*/ 72864 w 1135728"/>
                  <a:gd name="connsiteY31" fmla="*/ 258984 h 536976"/>
                  <a:gd name="connsiteX32" fmla="*/ 62172 w 1135728"/>
                  <a:gd name="connsiteY32" fmla="*/ 278388 h 536976"/>
                  <a:gd name="connsiteX33" fmla="*/ 52272 w 1135728"/>
                  <a:gd name="connsiteY33" fmla="*/ 297792 h 536976"/>
                  <a:gd name="connsiteX34" fmla="*/ 43560 w 1135728"/>
                  <a:gd name="connsiteY34" fmla="*/ 317988 h 536976"/>
                  <a:gd name="connsiteX35" fmla="*/ 36036 w 1135728"/>
                  <a:gd name="connsiteY35" fmla="*/ 338580 h 536976"/>
                  <a:gd name="connsiteX36" fmla="*/ 28116 w 1135728"/>
                  <a:gd name="connsiteY36" fmla="*/ 358776 h 536976"/>
                  <a:gd name="connsiteX37" fmla="*/ 21384 w 1135728"/>
                  <a:gd name="connsiteY37" fmla="*/ 380160 h 536976"/>
                  <a:gd name="connsiteX38" fmla="*/ 15444 w 1135728"/>
                  <a:gd name="connsiteY38" fmla="*/ 401544 h 536976"/>
                  <a:gd name="connsiteX39" fmla="*/ 10692 w 1135728"/>
                  <a:gd name="connsiteY39" fmla="*/ 423720 h 536976"/>
                  <a:gd name="connsiteX40" fmla="*/ 6732 w 1135728"/>
                  <a:gd name="connsiteY40" fmla="*/ 445896 h 536976"/>
                  <a:gd name="connsiteX41" fmla="*/ 3960 w 1135728"/>
                  <a:gd name="connsiteY41" fmla="*/ 468072 h 536976"/>
                  <a:gd name="connsiteX42" fmla="*/ 1980 w 1135728"/>
                  <a:gd name="connsiteY42" fmla="*/ 490644 h 536976"/>
                  <a:gd name="connsiteX43" fmla="*/ 0 w 1135728"/>
                  <a:gd name="connsiteY43" fmla="*/ 513612 h 536976"/>
                  <a:gd name="connsiteX44" fmla="*/ 0 w 1135728"/>
                  <a:gd name="connsiteY44" fmla="*/ 536976 h 536976"/>
                  <a:gd name="connsiteX45" fmla="*/ 1135728 w 1135728"/>
                  <a:gd name="connsiteY45" fmla="*/ 536976 h 536976"/>
                  <a:gd name="connsiteX46" fmla="*/ 1135728 w 1135728"/>
                  <a:gd name="connsiteY46" fmla="*/ 536976 h 536976"/>
                  <a:gd name="connsiteX47" fmla="*/ 1135728 w 1135728"/>
                  <a:gd name="connsiteY47" fmla="*/ 513612 h 536976"/>
                  <a:gd name="connsiteX48" fmla="*/ 1133748 w 1135728"/>
                  <a:gd name="connsiteY48" fmla="*/ 490644 h 536976"/>
                  <a:gd name="connsiteX49" fmla="*/ 1131768 w 1135728"/>
                  <a:gd name="connsiteY49" fmla="*/ 468072 h 536976"/>
                  <a:gd name="connsiteX50" fmla="*/ 1128996 w 1135728"/>
                  <a:gd name="connsiteY50" fmla="*/ 445896 h 536976"/>
                  <a:gd name="connsiteX51" fmla="*/ 1125036 w 1135728"/>
                  <a:gd name="connsiteY51" fmla="*/ 423720 h 536976"/>
                  <a:gd name="connsiteX52" fmla="*/ 1119096 w 1135728"/>
                  <a:gd name="connsiteY52" fmla="*/ 401544 h 536976"/>
                  <a:gd name="connsiteX53" fmla="*/ 1114344 w 1135728"/>
                  <a:gd name="connsiteY53" fmla="*/ 380160 h 536976"/>
                  <a:gd name="connsiteX54" fmla="*/ 1107612 w 1135728"/>
                  <a:gd name="connsiteY54" fmla="*/ 358776 h 536976"/>
                  <a:gd name="connsiteX55" fmla="*/ 1099692 w 1135728"/>
                  <a:gd name="connsiteY55" fmla="*/ 338580 h 536976"/>
                  <a:gd name="connsiteX56" fmla="*/ 1092168 w 1135728"/>
                  <a:gd name="connsiteY56" fmla="*/ 317988 h 536976"/>
                  <a:gd name="connsiteX57" fmla="*/ 1083456 w 1135728"/>
                  <a:gd name="connsiteY57" fmla="*/ 297792 h 536976"/>
                  <a:gd name="connsiteX58" fmla="*/ 1073556 w 1135728"/>
                  <a:gd name="connsiteY58" fmla="*/ 278388 h 536976"/>
                  <a:gd name="connsiteX59" fmla="*/ 1062864 w 1135728"/>
                  <a:gd name="connsiteY59" fmla="*/ 258984 h 536976"/>
                  <a:gd name="connsiteX60" fmla="*/ 1052568 w 1135728"/>
                  <a:gd name="connsiteY60" fmla="*/ 240768 h 536976"/>
                  <a:gd name="connsiteX61" fmla="*/ 1040688 w 1135728"/>
                  <a:gd name="connsiteY61" fmla="*/ 222156 h 536976"/>
                  <a:gd name="connsiteX62" fmla="*/ 1028016 w 1135728"/>
                  <a:gd name="connsiteY62" fmla="*/ 203940 h 536976"/>
                  <a:gd name="connsiteX63" fmla="*/ 1014552 w 1135728"/>
                  <a:gd name="connsiteY63" fmla="*/ 187308 h 536976"/>
                  <a:gd name="connsiteX64" fmla="*/ 1001088 w 1135728"/>
                  <a:gd name="connsiteY64" fmla="*/ 169488 h 536976"/>
                  <a:gd name="connsiteX65" fmla="*/ 986436 w 1135728"/>
                  <a:gd name="connsiteY65" fmla="*/ 154044 h 536976"/>
                  <a:gd name="connsiteX66" fmla="*/ 971784 w 1135728"/>
                  <a:gd name="connsiteY66" fmla="*/ 137412 h 536976"/>
                  <a:gd name="connsiteX67" fmla="*/ 956340 w 1135728"/>
                  <a:gd name="connsiteY67" fmla="*/ 123156 h 536976"/>
                  <a:gd name="connsiteX68" fmla="*/ 940896 w 1135728"/>
                  <a:gd name="connsiteY68" fmla="*/ 108504 h 536976"/>
                  <a:gd name="connsiteX69" fmla="*/ 923472 w 1135728"/>
                  <a:gd name="connsiteY69" fmla="*/ 95040 h 536976"/>
                  <a:gd name="connsiteX70" fmla="*/ 906840 w 1135728"/>
                  <a:gd name="connsiteY70" fmla="*/ 81180 h 536976"/>
                  <a:gd name="connsiteX71" fmla="*/ 888624 w 1135728"/>
                  <a:gd name="connsiteY71" fmla="*/ 68904 h 536976"/>
                  <a:gd name="connsiteX72" fmla="*/ 871200 w 1135728"/>
                  <a:gd name="connsiteY72" fmla="*/ 57024 h 536976"/>
                  <a:gd name="connsiteX73" fmla="*/ 852588 w 1135728"/>
                  <a:gd name="connsiteY73" fmla="*/ 45540 h 536976"/>
                  <a:gd name="connsiteX74" fmla="*/ 833580 w 1135728"/>
                  <a:gd name="connsiteY74" fmla="*/ 34848 h 536976"/>
                  <a:gd name="connsiteX75" fmla="*/ 814176 w 1135728"/>
                  <a:gd name="connsiteY75" fmla="*/ 25344 h 536976"/>
                  <a:gd name="connsiteX76" fmla="*/ 793584 w 1135728"/>
                  <a:gd name="connsiteY76" fmla="*/ 16632 h 536976"/>
                  <a:gd name="connsiteX77" fmla="*/ 773388 w 1135728"/>
                  <a:gd name="connsiteY77" fmla="*/ 7920 h 536976"/>
                  <a:gd name="connsiteX78" fmla="*/ 752796 w 1135728"/>
                  <a:gd name="connsiteY78" fmla="*/ 0 h 536976"/>
                  <a:gd name="connsiteX79" fmla="*/ 752796 w 1135728"/>
                  <a:gd name="connsiteY79" fmla="*/ 0 h 536976"/>
                  <a:gd name="connsiteX80" fmla="*/ 752796 w 1135728"/>
                  <a:gd name="connsiteY80"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640728 w 1135728"/>
                  <a:gd name="connsiteY9" fmla="*/ 19404 h 536976"/>
                  <a:gd name="connsiteX10" fmla="*/ 382932 w 1135728"/>
                  <a:gd name="connsiteY10" fmla="*/ 0 h 536976"/>
                  <a:gd name="connsiteX11" fmla="*/ 382932 w 1135728"/>
                  <a:gd name="connsiteY11" fmla="*/ 0 h 536976"/>
                  <a:gd name="connsiteX12" fmla="*/ 362340 w 1135728"/>
                  <a:gd name="connsiteY12" fmla="*/ 7920 h 536976"/>
                  <a:gd name="connsiteX13" fmla="*/ 342144 w 1135728"/>
                  <a:gd name="connsiteY13" fmla="*/ 16632 h 536976"/>
                  <a:gd name="connsiteX14" fmla="*/ 321552 w 1135728"/>
                  <a:gd name="connsiteY14" fmla="*/ 25344 h 536976"/>
                  <a:gd name="connsiteX15" fmla="*/ 302148 w 1135728"/>
                  <a:gd name="connsiteY15" fmla="*/ 34848 h 536976"/>
                  <a:gd name="connsiteX16" fmla="*/ 283140 w 1135728"/>
                  <a:gd name="connsiteY16" fmla="*/ 45540 h 536976"/>
                  <a:gd name="connsiteX17" fmla="*/ 264528 w 1135728"/>
                  <a:gd name="connsiteY17" fmla="*/ 57024 h 536976"/>
                  <a:gd name="connsiteX18" fmla="*/ 246312 w 1135728"/>
                  <a:gd name="connsiteY18" fmla="*/ 68904 h 536976"/>
                  <a:gd name="connsiteX19" fmla="*/ 228888 w 1135728"/>
                  <a:gd name="connsiteY19" fmla="*/ 81180 h 536976"/>
                  <a:gd name="connsiteX20" fmla="*/ 212256 w 1135728"/>
                  <a:gd name="connsiteY20" fmla="*/ 95040 h 536976"/>
                  <a:gd name="connsiteX21" fmla="*/ 194832 w 1135728"/>
                  <a:gd name="connsiteY21" fmla="*/ 108504 h 536976"/>
                  <a:gd name="connsiteX22" fmla="*/ 179388 w 1135728"/>
                  <a:gd name="connsiteY22" fmla="*/ 123156 h 536976"/>
                  <a:gd name="connsiteX23" fmla="*/ 163944 w 1135728"/>
                  <a:gd name="connsiteY23" fmla="*/ 137412 h 536976"/>
                  <a:gd name="connsiteX24" fmla="*/ 149292 w 1135728"/>
                  <a:gd name="connsiteY24" fmla="*/ 154044 h 536976"/>
                  <a:gd name="connsiteX25" fmla="*/ 134640 w 1135728"/>
                  <a:gd name="connsiteY25" fmla="*/ 169488 h 536976"/>
                  <a:gd name="connsiteX26" fmla="*/ 121176 w 1135728"/>
                  <a:gd name="connsiteY26" fmla="*/ 187308 h 536976"/>
                  <a:gd name="connsiteX27" fmla="*/ 107712 w 1135728"/>
                  <a:gd name="connsiteY27" fmla="*/ 203940 h 536976"/>
                  <a:gd name="connsiteX28" fmla="*/ 95040 w 1135728"/>
                  <a:gd name="connsiteY28" fmla="*/ 222156 h 536976"/>
                  <a:gd name="connsiteX29" fmla="*/ 83160 w 1135728"/>
                  <a:gd name="connsiteY29" fmla="*/ 240768 h 536976"/>
                  <a:gd name="connsiteX30" fmla="*/ 72864 w 1135728"/>
                  <a:gd name="connsiteY30" fmla="*/ 258984 h 536976"/>
                  <a:gd name="connsiteX31" fmla="*/ 62172 w 1135728"/>
                  <a:gd name="connsiteY31" fmla="*/ 278388 h 536976"/>
                  <a:gd name="connsiteX32" fmla="*/ 52272 w 1135728"/>
                  <a:gd name="connsiteY32" fmla="*/ 297792 h 536976"/>
                  <a:gd name="connsiteX33" fmla="*/ 43560 w 1135728"/>
                  <a:gd name="connsiteY33" fmla="*/ 317988 h 536976"/>
                  <a:gd name="connsiteX34" fmla="*/ 36036 w 1135728"/>
                  <a:gd name="connsiteY34" fmla="*/ 338580 h 536976"/>
                  <a:gd name="connsiteX35" fmla="*/ 28116 w 1135728"/>
                  <a:gd name="connsiteY35" fmla="*/ 358776 h 536976"/>
                  <a:gd name="connsiteX36" fmla="*/ 21384 w 1135728"/>
                  <a:gd name="connsiteY36" fmla="*/ 380160 h 536976"/>
                  <a:gd name="connsiteX37" fmla="*/ 15444 w 1135728"/>
                  <a:gd name="connsiteY37" fmla="*/ 401544 h 536976"/>
                  <a:gd name="connsiteX38" fmla="*/ 10692 w 1135728"/>
                  <a:gd name="connsiteY38" fmla="*/ 423720 h 536976"/>
                  <a:gd name="connsiteX39" fmla="*/ 6732 w 1135728"/>
                  <a:gd name="connsiteY39" fmla="*/ 445896 h 536976"/>
                  <a:gd name="connsiteX40" fmla="*/ 3960 w 1135728"/>
                  <a:gd name="connsiteY40" fmla="*/ 468072 h 536976"/>
                  <a:gd name="connsiteX41" fmla="*/ 1980 w 1135728"/>
                  <a:gd name="connsiteY41" fmla="*/ 490644 h 536976"/>
                  <a:gd name="connsiteX42" fmla="*/ 0 w 1135728"/>
                  <a:gd name="connsiteY42" fmla="*/ 513612 h 536976"/>
                  <a:gd name="connsiteX43" fmla="*/ 0 w 1135728"/>
                  <a:gd name="connsiteY43" fmla="*/ 536976 h 536976"/>
                  <a:gd name="connsiteX44" fmla="*/ 1135728 w 1135728"/>
                  <a:gd name="connsiteY44" fmla="*/ 536976 h 536976"/>
                  <a:gd name="connsiteX45" fmla="*/ 1135728 w 1135728"/>
                  <a:gd name="connsiteY45" fmla="*/ 536976 h 536976"/>
                  <a:gd name="connsiteX46" fmla="*/ 1135728 w 1135728"/>
                  <a:gd name="connsiteY46" fmla="*/ 513612 h 536976"/>
                  <a:gd name="connsiteX47" fmla="*/ 1133748 w 1135728"/>
                  <a:gd name="connsiteY47" fmla="*/ 490644 h 536976"/>
                  <a:gd name="connsiteX48" fmla="*/ 1131768 w 1135728"/>
                  <a:gd name="connsiteY48" fmla="*/ 468072 h 536976"/>
                  <a:gd name="connsiteX49" fmla="*/ 1128996 w 1135728"/>
                  <a:gd name="connsiteY49" fmla="*/ 445896 h 536976"/>
                  <a:gd name="connsiteX50" fmla="*/ 1125036 w 1135728"/>
                  <a:gd name="connsiteY50" fmla="*/ 423720 h 536976"/>
                  <a:gd name="connsiteX51" fmla="*/ 1119096 w 1135728"/>
                  <a:gd name="connsiteY51" fmla="*/ 401544 h 536976"/>
                  <a:gd name="connsiteX52" fmla="*/ 1114344 w 1135728"/>
                  <a:gd name="connsiteY52" fmla="*/ 380160 h 536976"/>
                  <a:gd name="connsiteX53" fmla="*/ 1107612 w 1135728"/>
                  <a:gd name="connsiteY53" fmla="*/ 358776 h 536976"/>
                  <a:gd name="connsiteX54" fmla="*/ 1099692 w 1135728"/>
                  <a:gd name="connsiteY54" fmla="*/ 338580 h 536976"/>
                  <a:gd name="connsiteX55" fmla="*/ 1092168 w 1135728"/>
                  <a:gd name="connsiteY55" fmla="*/ 317988 h 536976"/>
                  <a:gd name="connsiteX56" fmla="*/ 1083456 w 1135728"/>
                  <a:gd name="connsiteY56" fmla="*/ 297792 h 536976"/>
                  <a:gd name="connsiteX57" fmla="*/ 1073556 w 1135728"/>
                  <a:gd name="connsiteY57" fmla="*/ 278388 h 536976"/>
                  <a:gd name="connsiteX58" fmla="*/ 1062864 w 1135728"/>
                  <a:gd name="connsiteY58" fmla="*/ 258984 h 536976"/>
                  <a:gd name="connsiteX59" fmla="*/ 1052568 w 1135728"/>
                  <a:gd name="connsiteY59" fmla="*/ 240768 h 536976"/>
                  <a:gd name="connsiteX60" fmla="*/ 1040688 w 1135728"/>
                  <a:gd name="connsiteY60" fmla="*/ 222156 h 536976"/>
                  <a:gd name="connsiteX61" fmla="*/ 1028016 w 1135728"/>
                  <a:gd name="connsiteY61" fmla="*/ 203940 h 536976"/>
                  <a:gd name="connsiteX62" fmla="*/ 1014552 w 1135728"/>
                  <a:gd name="connsiteY62" fmla="*/ 187308 h 536976"/>
                  <a:gd name="connsiteX63" fmla="*/ 1001088 w 1135728"/>
                  <a:gd name="connsiteY63" fmla="*/ 169488 h 536976"/>
                  <a:gd name="connsiteX64" fmla="*/ 986436 w 1135728"/>
                  <a:gd name="connsiteY64" fmla="*/ 154044 h 536976"/>
                  <a:gd name="connsiteX65" fmla="*/ 971784 w 1135728"/>
                  <a:gd name="connsiteY65" fmla="*/ 137412 h 536976"/>
                  <a:gd name="connsiteX66" fmla="*/ 956340 w 1135728"/>
                  <a:gd name="connsiteY66" fmla="*/ 123156 h 536976"/>
                  <a:gd name="connsiteX67" fmla="*/ 940896 w 1135728"/>
                  <a:gd name="connsiteY67" fmla="*/ 108504 h 536976"/>
                  <a:gd name="connsiteX68" fmla="*/ 923472 w 1135728"/>
                  <a:gd name="connsiteY68" fmla="*/ 95040 h 536976"/>
                  <a:gd name="connsiteX69" fmla="*/ 906840 w 1135728"/>
                  <a:gd name="connsiteY69" fmla="*/ 81180 h 536976"/>
                  <a:gd name="connsiteX70" fmla="*/ 888624 w 1135728"/>
                  <a:gd name="connsiteY70" fmla="*/ 68904 h 536976"/>
                  <a:gd name="connsiteX71" fmla="*/ 871200 w 1135728"/>
                  <a:gd name="connsiteY71" fmla="*/ 57024 h 536976"/>
                  <a:gd name="connsiteX72" fmla="*/ 852588 w 1135728"/>
                  <a:gd name="connsiteY72" fmla="*/ 45540 h 536976"/>
                  <a:gd name="connsiteX73" fmla="*/ 833580 w 1135728"/>
                  <a:gd name="connsiteY73" fmla="*/ 34848 h 536976"/>
                  <a:gd name="connsiteX74" fmla="*/ 814176 w 1135728"/>
                  <a:gd name="connsiteY74" fmla="*/ 25344 h 536976"/>
                  <a:gd name="connsiteX75" fmla="*/ 793584 w 1135728"/>
                  <a:gd name="connsiteY75" fmla="*/ 16632 h 536976"/>
                  <a:gd name="connsiteX76" fmla="*/ 773388 w 1135728"/>
                  <a:gd name="connsiteY76" fmla="*/ 7920 h 536976"/>
                  <a:gd name="connsiteX77" fmla="*/ 752796 w 1135728"/>
                  <a:gd name="connsiteY77" fmla="*/ 0 h 536976"/>
                  <a:gd name="connsiteX78" fmla="*/ 752796 w 1135728"/>
                  <a:gd name="connsiteY78" fmla="*/ 0 h 536976"/>
                  <a:gd name="connsiteX79" fmla="*/ 752796 w 1135728"/>
                  <a:gd name="connsiteY79"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644292 w 1135728"/>
                  <a:gd name="connsiteY8" fmla="*/ 22176 h 536976"/>
                  <a:gd name="connsiteX9" fmla="*/ 382932 w 1135728"/>
                  <a:gd name="connsiteY9" fmla="*/ 0 h 536976"/>
                  <a:gd name="connsiteX10" fmla="*/ 382932 w 1135728"/>
                  <a:gd name="connsiteY10" fmla="*/ 0 h 536976"/>
                  <a:gd name="connsiteX11" fmla="*/ 362340 w 1135728"/>
                  <a:gd name="connsiteY11" fmla="*/ 7920 h 536976"/>
                  <a:gd name="connsiteX12" fmla="*/ 342144 w 1135728"/>
                  <a:gd name="connsiteY12" fmla="*/ 16632 h 536976"/>
                  <a:gd name="connsiteX13" fmla="*/ 321552 w 1135728"/>
                  <a:gd name="connsiteY13" fmla="*/ 25344 h 536976"/>
                  <a:gd name="connsiteX14" fmla="*/ 302148 w 1135728"/>
                  <a:gd name="connsiteY14" fmla="*/ 34848 h 536976"/>
                  <a:gd name="connsiteX15" fmla="*/ 283140 w 1135728"/>
                  <a:gd name="connsiteY15" fmla="*/ 45540 h 536976"/>
                  <a:gd name="connsiteX16" fmla="*/ 264528 w 1135728"/>
                  <a:gd name="connsiteY16" fmla="*/ 57024 h 536976"/>
                  <a:gd name="connsiteX17" fmla="*/ 246312 w 1135728"/>
                  <a:gd name="connsiteY17" fmla="*/ 68904 h 536976"/>
                  <a:gd name="connsiteX18" fmla="*/ 228888 w 1135728"/>
                  <a:gd name="connsiteY18" fmla="*/ 81180 h 536976"/>
                  <a:gd name="connsiteX19" fmla="*/ 212256 w 1135728"/>
                  <a:gd name="connsiteY19" fmla="*/ 95040 h 536976"/>
                  <a:gd name="connsiteX20" fmla="*/ 194832 w 1135728"/>
                  <a:gd name="connsiteY20" fmla="*/ 108504 h 536976"/>
                  <a:gd name="connsiteX21" fmla="*/ 179388 w 1135728"/>
                  <a:gd name="connsiteY21" fmla="*/ 123156 h 536976"/>
                  <a:gd name="connsiteX22" fmla="*/ 163944 w 1135728"/>
                  <a:gd name="connsiteY22" fmla="*/ 137412 h 536976"/>
                  <a:gd name="connsiteX23" fmla="*/ 149292 w 1135728"/>
                  <a:gd name="connsiteY23" fmla="*/ 154044 h 536976"/>
                  <a:gd name="connsiteX24" fmla="*/ 134640 w 1135728"/>
                  <a:gd name="connsiteY24" fmla="*/ 169488 h 536976"/>
                  <a:gd name="connsiteX25" fmla="*/ 121176 w 1135728"/>
                  <a:gd name="connsiteY25" fmla="*/ 187308 h 536976"/>
                  <a:gd name="connsiteX26" fmla="*/ 107712 w 1135728"/>
                  <a:gd name="connsiteY26" fmla="*/ 203940 h 536976"/>
                  <a:gd name="connsiteX27" fmla="*/ 95040 w 1135728"/>
                  <a:gd name="connsiteY27" fmla="*/ 222156 h 536976"/>
                  <a:gd name="connsiteX28" fmla="*/ 83160 w 1135728"/>
                  <a:gd name="connsiteY28" fmla="*/ 240768 h 536976"/>
                  <a:gd name="connsiteX29" fmla="*/ 72864 w 1135728"/>
                  <a:gd name="connsiteY29" fmla="*/ 258984 h 536976"/>
                  <a:gd name="connsiteX30" fmla="*/ 62172 w 1135728"/>
                  <a:gd name="connsiteY30" fmla="*/ 278388 h 536976"/>
                  <a:gd name="connsiteX31" fmla="*/ 52272 w 1135728"/>
                  <a:gd name="connsiteY31" fmla="*/ 297792 h 536976"/>
                  <a:gd name="connsiteX32" fmla="*/ 43560 w 1135728"/>
                  <a:gd name="connsiteY32" fmla="*/ 317988 h 536976"/>
                  <a:gd name="connsiteX33" fmla="*/ 36036 w 1135728"/>
                  <a:gd name="connsiteY33" fmla="*/ 338580 h 536976"/>
                  <a:gd name="connsiteX34" fmla="*/ 28116 w 1135728"/>
                  <a:gd name="connsiteY34" fmla="*/ 358776 h 536976"/>
                  <a:gd name="connsiteX35" fmla="*/ 21384 w 1135728"/>
                  <a:gd name="connsiteY35" fmla="*/ 380160 h 536976"/>
                  <a:gd name="connsiteX36" fmla="*/ 15444 w 1135728"/>
                  <a:gd name="connsiteY36" fmla="*/ 401544 h 536976"/>
                  <a:gd name="connsiteX37" fmla="*/ 10692 w 1135728"/>
                  <a:gd name="connsiteY37" fmla="*/ 423720 h 536976"/>
                  <a:gd name="connsiteX38" fmla="*/ 6732 w 1135728"/>
                  <a:gd name="connsiteY38" fmla="*/ 445896 h 536976"/>
                  <a:gd name="connsiteX39" fmla="*/ 3960 w 1135728"/>
                  <a:gd name="connsiteY39" fmla="*/ 468072 h 536976"/>
                  <a:gd name="connsiteX40" fmla="*/ 1980 w 1135728"/>
                  <a:gd name="connsiteY40" fmla="*/ 490644 h 536976"/>
                  <a:gd name="connsiteX41" fmla="*/ 0 w 1135728"/>
                  <a:gd name="connsiteY41" fmla="*/ 513612 h 536976"/>
                  <a:gd name="connsiteX42" fmla="*/ 0 w 1135728"/>
                  <a:gd name="connsiteY42" fmla="*/ 536976 h 536976"/>
                  <a:gd name="connsiteX43" fmla="*/ 1135728 w 1135728"/>
                  <a:gd name="connsiteY43" fmla="*/ 536976 h 536976"/>
                  <a:gd name="connsiteX44" fmla="*/ 1135728 w 1135728"/>
                  <a:gd name="connsiteY44" fmla="*/ 536976 h 536976"/>
                  <a:gd name="connsiteX45" fmla="*/ 1135728 w 1135728"/>
                  <a:gd name="connsiteY45" fmla="*/ 513612 h 536976"/>
                  <a:gd name="connsiteX46" fmla="*/ 1133748 w 1135728"/>
                  <a:gd name="connsiteY46" fmla="*/ 490644 h 536976"/>
                  <a:gd name="connsiteX47" fmla="*/ 1131768 w 1135728"/>
                  <a:gd name="connsiteY47" fmla="*/ 468072 h 536976"/>
                  <a:gd name="connsiteX48" fmla="*/ 1128996 w 1135728"/>
                  <a:gd name="connsiteY48" fmla="*/ 445896 h 536976"/>
                  <a:gd name="connsiteX49" fmla="*/ 1125036 w 1135728"/>
                  <a:gd name="connsiteY49" fmla="*/ 423720 h 536976"/>
                  <a:gd name="connsiteX50" fmla="*/ 1119096 w 1135728"/>
                  <a:gd name="connsiteY50" fmla="*/ 401544 h 536976"/>
                  <a:gd name="connsiteX51" fmla="*/ 1114344 w 1135728"/>
                  <a:gd name="connsiteY51" fmla="*/ 380160 h 536976"/>
                  <a:gd name="connsiteX52" fmla="*/ 1107612 w 1135728"/>
                  <a:gd name="connsiteY52" fmla="*/ 358776 h 536976"/>
                  <a:gd name="connsiteX53" fmla="*/ 1099692 w 1135728"/>
                  <a:gd name="connsiteY53" fmla="*/ 338580 h 536976"/>
                  <a:gd name="connsiteX54" fmla="*/ 1092168 w 1135728"/>
                  <a:gd name="connsiteY54" fmla="*/ 317988 h 536976"/>
                  <a:gd name="connsiteX55" fmla="*/ 1083456 w 1135728"/>
                  <a:gd name="connsiteY55" fmla="*/ 297792 h 536976"/>
                  <a:gd name="connsiteX56" fmla="*/ 1073556 w 1135728"/>
                  <a:gd name="connsiteY56" fmla="*/ 278388 h 536976"/>
                  <a:gd name="connsiteX57" fmla="*/ 1062864 w 1135728"/>
                  <a:gd name="connsiteY57" fmla="*/ 258984 h 536976"/>
                  <a:gd name="connsiteX58" fmla="*/ 1052568 w 1135728"/>
                  <a:gd name="connsiteY58" fmla="*/ 240768 h 536976"/>
                  <a:gd name="connsiteX59" fmla="*/ 1040688 w 1135728"/>
                  <a:gd name="connsiteY59" fmla="*/ 222156 h 536976"/>
                  <a:gd name="connsiteX60" fmla="*/ 1028016 w 1135728"/>
                  <a:gd name="connsiteY60" fmla="*/ 203940 h 536976"/>
                  <a:gd name="connsiteX61" fmla="*/ 1014552 w 1135728"/>
                  <a:gd name="connsiteY61" fmla="*/ 187308 h 536976"/>
                  <a:gd name="connsiteX62" fmla="*/ 1001088 w 1135728"/>
                  <a:gd name="connsiteY62" fmla="*/ 169488 h 536976"/>
                  <a:gd name="connsiteX63" fmla="*/ 986436 w 1135728"/>
                  <a:gd name="connsiteY63" fmla="*/ 154044 h 536976"/>
                  <a:gd name="connsiteX64" fmla="*/ 971784 w 1135728"/>
                  <a:gd name="connsiteY64" fmla="*/ 137412 h 536976"/>
                  <a:gd name="connsiteX65" fmla="*/ 956340 w 1135728"/>
                  <a:gd name="connsiteY65" fmla="*/ 123156 h 536976"/>
                  <a:gd name="connsiteX66" fmla="*/ 940896 w 1135728"/>
                  <a:gd name="connsiteY66" fmla="*/ 108504 h 536976"/>
                  <a:gd name="connsiteX67" fmla="*/ 923472 w 1135728"/>
                  <a:gd name="connsiteY67" fmla="*/ 95040 h 536976"/>
                  <a:gd name="connsiteX68" fmla="*/ 906840 w 1135728"/>
                  <a:gd name="connsiteY68" fmla="*/ 81180 h 536976"/>
                  <a:gd name="connsiteX69" fmla="*/ 888624 w 1135728"/>
                  <a:gd name="connsiteY69" fmla="*/ 68904 h 536976"/>
                  <a:gd name="connsiteX70" fmla="*/ 871200 w 1135728"/>
                  <a:gd name="connsiteY70" fmla="*/ 57024 h 536976"/>
                  <a:gd name="connsiteX71" fmla="*/ 852588 w 1135728"/>
                  <a:gd name="connsiteY71" fmla="*/ 45540 h 536976"/>
                  <a:gd name="connsiteX72" fmla="*/ 833580 w 1135728"/>
                  <a:gd name="connsiteY72" fmla="*/ 34848 h 536976"/>
                  <a:gd name="connsiteX73" fmla="*/ 814176 w 1135728"/>
                  <a:gd name="connsiteY73" fmla="*/ 25344 h 536976"/>
                  <a:gd name="connsiteX74" fmla="*/ 793584 w 1135728"/>
                  <a:gd name="connsiteY74" fmla="*/ 16632 h 536976"/>
                  <a:gd name="connsiteX75" fmla="*/ 773388 w 1135728"/>
                  <a:gd name="connsiteY75" fmla="*/ 7920 h 536976"/>
                  <a:gd name="connsiteX76" fmla="*/ 752796 w 1135728"/>
                  <a:gd name="connsiteY76" fmla="*/ 0 h 536976"/>
                  <a:gd name="connsiteX77" fmla="*/ 752796 w 1135728"/>
                  <a:gd name="connsiteY77" fmla="*/ 0 h 536976"/>
                  <a:gd name="connsiteX78" fmla="*/ 752796 w 1135728"/>
                  <a:gd name="connsiteY78"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648252 w 1135728"/>
                  <a:gd name="connsiteY7" fmla="*/ 26928 h 536976"/>
                  <a:gd name="connsiteX8" fmla="*/ 382932 w 1135728"/>
                  <a:gd name="connsiteY8" fmla="*/ 0 h 536976"/>
                  <a:gd name="connsiteX9" fmla="*/ 382932 w 1135728"/>
                  <a:gd name="connsiteY9" fmla="*/ 0 h 536976"/>
                  <a:gd name="connsiteX10" fmla="*/ 362340 w 1135728"/>
                  <a:gd name="connsiteY10" fmla="*/ 7920 h 536976"/>
                  <a:gd name="connsiteX11" fmla="*/ 342144 w 1135728"/>
                  <a:gd name="connsiteY11" fmla="*/ 16632 h 536976"/>
                  <a:gd name="connsiteX12" fmla="*/ 321552 w 1135728"/>
                  <a:gd name="connsiteY12" fmla="*/ 25344 h 536976"/>
                  <a:gd name="connsiteX13" fmla="*/ 302148 w 1135728"/>
                  <a:gd name="connsiteY13" fmla="*/ 34848 h 536976"/>
                  <a:gd name="connsiteX14" fmla="*/ 283140 w 1135728"/>
                  <a:gd name="connsiteY14" fmla="*/ 45540 h 536976"/>
                  <a:gd name="connsiteX15" fmla="*/ 264528 w 1135728"/>
                  <a:gd name="connsiteY15" fmla="*/ 57024 h 536976"/>
                  <a:gd name="connsiteX16" fmla="*/ 246312 w 1135728"/>
                  <a:gd name="connsiteY16" fmla="*/ 68904 h 536976"/>
                  <a:gd name="connsiteX17" fmla="*/ 228888 w 1135728"/>
                  <a:gd name="connsiteY17" fmla="*/ 81180 h 536976"/>
                  <a:gd name="connsiteX18" fmla="*/ 212256 w 1135728"/>
                  <a:gd name="connsiteY18" fmla="*/ 95040 h 536976"/>
                  <a:gd name="connsiteX19" fmla="*/ 194832 w 1135728"/>
                  <a:gd name="connsiteY19" fmla="*/ 108504 h 536976"/>
                  <a:gd name="connsiteX20" fmla="*/ 179388 w 1135728"/>
                  <a:gd name="connsiteY20" fmla="*/ 123156 h 536976"/>
                  <a:gd name="connsiteX21" fmla="*/ 163944 w 1135728"/>
                  <a:gd name="connsiteY21" fmla="*/ 137412 h 536976"/>
                  <a:gd name="connsiteX22" fmla="*/ 149292 w 1135728"/>
                  <a:gd name="connsiteY22" fmla="*/ 154044 h 536976"/>
                  <a:gd name="connsiteX23" fmla="*/ 134640 w 1135728"/>
                  <a:gd name="connsiteY23" fmla="*/ 169488 h 536976"/>
                  <a:gd name="connsiteX24" fmla="*/ 121176 w 1135728"/>
                  <a:gd name="connsiteY24" fmla="*/ 187308 h 536976"/>
                  <a:gd name="connsiteX25" fmla="*/ 107712 w 1135728"/>
                  <a:gd name="connsiteY25" fmla="*/ 203940 h 536976"/>
                  <a:gd name="connsiteX26" fmla="*/ 95040 w 1135728"/>
                  <a:gd name="connsiteY26" fmla="*/ 222156 h 536976"/>
                  <a:gd name="connsiteX27" fmla="*/ 83160 w 1135728"/>
                  <a:gd name="connsiteY27" fmla="*/ 240768 h 536976"/>
                  <a:gd name="connsiteX28" fmla="*/ 72864 w 1135728"/>
                  <a:gd name="connsiteY28" fmla="*/ 258984 h 536976"/>
                  <a:gd name="connsiteX29" fmla="*/ 62172 w 1135728"/>
                  <a:gd name="connsiteY29" fmla="*/ 278388 h 536976"/>
                  <a:gd name="connsiteX30" fmla="*/ 52272 w 1135728"/>
                  <a:gd name="connsiteY30" fmla="*/ 297792 h 536976"/>
                  <a:gd name="connsiteX31" fmla="*/ 43560 w 1135728"/>
                  <a:gd name="connsiteY31" fmla="*/ 317988 h 536976"/>
                  <a:gd name="connsiteX32" fmla="*/ 36036 w 1135728"/>
                  <a:gd name="connsiteY32" fmla="*/ 338580 h 536976"/>
                  <a:gd name="connsiteX33" fmla="*/ 28116 w 1135728"/>
                  <a:gd name="connsiteY33" fmla="*/ 358776 h 536976"/>
                  <a:gd name="connsiteX34" fmla="*/ 21384 w 1135728"/>
                  <a:gd name="connsiteY34" fmla="*/ 380160 h 536976"/>
                  <a:gd name="connsiteX35" fmla="*/ 15444 w 1135728"/>
                  <a:gd name="connsiteY35" fmla="*/ 401544 h 536976"/>
                  <a:gd name="connsiteX36" fmla="*/ 10692 w 1135728"/>
                  <a:gd name="connsiteY36" fmla="*/ 423720 h 536976"/>
                  <a:gd name="connsiteX37" fmla="*/ 6732 w 1135728"/>
                  <a:gd name="connsiteY37" fmla="*/ 445896 h 536976"/>
                  <a:gd name="connsiteX38" fmla="*/ 3960 w 1135728"/>
                  <a:gd name="connsiteY38" fmla="*/ 468072 h 536976"/>
                  <a:gd name="connsiteX39" fmla="*/ 1980 w 1135728"/>
                  <a:gd name="connsiteY39" fmla="*/ 490644 h 536976"/>
                  <a:gd name="connsiteX40" fmla="*/ 0 w 1135728"/>
                  <a:gd name="connsiteY40" fmla="*/ 513612 h 536976"/>
                  <a:gd name="connsiteX41" fmla="*/ 0 w 1135728"/>
                  <a:gd name="connsiteY41" fmla="*/ 536976 h 536976"/>
                  <a:gd name="connsiteX42" fmla="*/ 1135728 w 1135728"/>
                  <a:gd name="connsiteY42" fmla="*/ 536976 h 536976"/>
                  <a:gd name="connsiteX43" fmla="*/ 1135728 w 1135728"/>
                  <a:gd name="connsiteY43" fmla="*/ 536976 h 536976"/>
                  <a:gd name="connsiteX44" fmla="*/ 1135728 w 1135728"/>
                  <a:gd name="connsiteY44" fmla="*/ 513612 h 536976"/>
                  <a:gd name="connsiteX45" fmla="*/ 1133748 w 1135728"/>
                  <a:gd name="connsiteY45" fmla="*/ 490644 h 536976"/>
                  <a:gd name="connsiteX46" fmla="*/ 1131768 w 1135728"/>
                  <a:gd name="connsiteY46" fmla="*/ 468072 h 536976"/>
                  <a:gd name="connsiteX47" fmla="*/ 1128996 w 1135728"/>
                  <a:gd name="connsiteY47" fmla="*/ 445896 h 536976"/>
                  <a:gd name="connsiteX48" fmla="*/ 1125036 w 1135728"/>
                  <a:gd name="connsiteY48" fmla="*/ 423720 h 536976"/>
                  <a:gd name="connsiteX49" fmla="*/ 1119096 w 1135728"/>
                  <a:gd name="connsiteY49" fmla="*/ 401544 h 536976"/>
                  <a:gd name="connsiteX50" fmla="*/ 1114344 w 1135728"/>
                  <a:gd name="connsiteY50" fmla="*/ 380160 h 536976"/>
                  <a:gd name="connsiteX51" fmla="*/ 1107612 w 1135728"/>
                  <a:gd name="connsiteY51" fmla="*/ 358776 h 536976"/>
                  <a:gd name="connsiteX52" fmla="*/ 1099692 w 1135728"/>
                  <a:gd name="connsiteY52" fmla="*/ 338580 h 536976"/>
                  <a:gd name="connsiteX53" fmla="*/ 1092168 w 1135728"/>
                  <a:gd name="connsiteY53" fmla="*/ 317988 h 536976"/>
                  <a:gd name="connsiteX54" fmla="*/ 1083456 w 1135728"/>
                  <a:gd name="connsiteY54" fmla="*/ 297792 h 536976"/>
                  <a:gd name="connsiteX55" fmla="*/ 1073556 w 1135728"/>
                  <a:gd name="connsiteY55" fmla="*/ 278388 h 536976"/>
                  <a:gd name="connsiteX56" fmla="*/ 1062864 w 1135728"/>
                  <a:gd name="connsiteY56" fmla="*/ 258984 h 536976"/>
                  <a:gd name="connsiteX57" fmla="*/ 1052568 w 1135728"/>
                  <a:gd name="connsiteY57" fmla="*/ 240768 h 536976"/>
                  <a:gd name="connsiteX58" fmla="*/ 1040688 w 1135728"/>
                  <a:gd name="connsiteY58" fmla="*/ 222156 h 536976"/>
                  <a:gd name="connsiteX59" fmla="*/ 1028016 w 1135728"/>
                  <a:gd name="connsiteY59" fmla="*/ 203940 h 536976"/>
                  <a:gd name="connsiteX60" fmla="*/ 1014552 w 1135728"/>
                  <a:gd name="connsiteY60" fmla="*/ 187308 h 536976"/>
                  <a:gd name="connsiteX61" fmla="*/ 1001088 w 1135728"/>
                  <a:gd name="connsiteY61" fmla="*/ 169488 h 536976"/>
                  <a:gd name="connsiteX62" fmla="*/ 986436 w 1135728"/>
                  <a:gd name="connsiteY62" fmla="*/ 154044 h 536976"/>
                  <a:gd name="connsiteX63" fmla="*/ 971784 w 1135728"/>
                  <a:gd name="connsiteY63" fmla="*/ 137412 h 536976"/>
                  <a:gd name="connsiteX64" fmla="*/ 956340 w 1135728"/>
                  <a:gd name="connsiteY64" fmla="*/ 123156 h 536976"/>
                  <a:gd name="connsiteX65" fmla="*/ 940896 w 1135728"/>
                  <a:gd name="connsiteY65" fmla="*/ 108504 h 536976"/>
                  <a:gd name="connsiteX66" fmla="*/ 923472 w 1135728"/>
                  <a:gd name="connsiteY66" fmla="*/ 95040 h 536976"/>
                  <a:gd name="connsiteX67" fmla="*/ 906840 w 1135728"/>
                  <a:gd name="connsiteY67" fmla="*/ 81180 h 536976"/>
                  <a:gd name="connsiteX68" fmla="*/ 888624 w 1135728"/>
                  <a:gd name="connsiteY68" fmla="*/ 68904 h 536976"/>
                  <a:gd name="connsiteX69" fmla="*/ 871200 w 1135728"/>
                  <a:gd name="connsiteY69" fmla="*/ 57024 h 536976"/>
                  <a:gd name="connsiteX70" fmla="*/ 852588 w 1135728"/>
                  <a:gd name="connsiteY70" fmla="*/ 45540 h 536976"/>
                  <a:gd name="connsiteX71" fmla="*/ 833580 w 1135728"/>
                  <a:gd name="connsiteY71" fmla="*/ 34848 h 536976"/>
                  <a:gd name="connsiteX72" fmla="*/ 814176 w 1135728"/>
                  <a:gd name="connsiteY72" fmla="*/ 25344 h 536976"/>
                  <a:gd name="connsiteX73" fmla="*/ 793584 w 1135728"/>
                  <a:gd name="connsiteY73" fmla="*/ 16632 h 536976"/>
                  <a:gd name="connsiteX74" fmla="*/ 773388 w 1135728"/>
                  <a:gd name="connsiteY74" fmla="*/ 7920 h 536976"/>
                  <a:gd name="connsiteX75" fmla="*/ 752796 w 1135728"/>
                  <a:gd name="connsiteY75" fmla="*/ 0 h 536976"/>
                  <a:gd name="connsiteX76" fmla="*/ 752796 w 1135728"/>
                  <a:gd name="connsiteY76" fmla="*/ 0 h 536976"/>
                  <a:gd name="connsiteX77" fmla="*/ 752796 w 1135728"/>
                  <a:gd name="connsiteY77"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648252 w 1135728"/>
                  <a:gd name="connsiteY6" fmla="*/ 26928 h 536976"/>
                  <a:gd name="connsiteX7" fmla="*/ 382932 w 1135728"/>
                  <a:gd name="connsiteY7" fmla="*/ 0 h 536976"/>
                  <a:gd name="connsiteX8" fmla="*/ 382932 w 1135728"/>
                  <a:gd name="connsiteY8" fmla="*/ 0 h 536976"/>
                  <a:gd name="connsiteX9" fmla="*/ 362340 w 1135728"/>
                  <a:gd name="connsiteY9" fmla="*/ 7920 h 536976"/>
                  <a:gd name="connsiteX10" fmla="*/ 342144 w 1135728"/>
                  <a:gd name="connsiteY10" fmla="*/ 16632 h 536976"/>
                  <a:gd name="connsiteX11" fmla="*/ 321552 w 1135728"/>
                  <a:gd name="connsiteY11" fmla="*/ 25344 h 536976"/>
                  <a:gd name="connsiteX12" fmla="*/ 302148 w 1135728"/>
                  <a:gd name="connsiteY12" fmla="*/ 34848 h 536976"/>
                  <a:gd name="connsiteX13" fmla="*/ 283140 w 1135728"/>
                  <a:gd name="connsiteY13" fmla="*/ 45540 h 536976"/>
                  <a:gd name="connsiteX14" fmla="*/ 264528 w 1135728"/>
                  <a:gd name="connsiteY14" fmla="*/ 57024 h 536976"/>
                  <a:gd name="connsiteX15" fmla="*/ 246312 w 1135728"/>
                  <a:gd name="connsiteY15" fmla="*/ 68904 h 536976"/>
                  <a:gd name="connsiteX16" fmla="*/ 228888 w 1135728"/>
                  <a:gd name="connsiteY16" fmla="*/ 81180 h 536976"/>
                  <a:gd name="connsiteX17" fmla="*/ 212256 w 1135728"/>
                  <a:gd name="connsiteY17" fmla="*/ 95040 h 536976"/>
                  <a:gd name="connsiteX18" fmla="*/ 194832 w 1135728"/>
                  <a:gd name="connsiteY18" fmla="*/ 108504 h 536976"/>
                  <a:gd name="connsiteX19" fmla="*/ 179388 w 1135728"/>
                  <a:gd name="connsiteY19" fmla="*/ 123156 h 536976"/>
                  <a:gd name="connsiteX20" fmla="*/ 163944 w 1135728"/>
                  <a:gd name="connsiteY20" fmla="*/ 137412 h 536976"/>
                  <a:gd name="connsiteX21" fmla="*/ 149292 w 1135728"/>
                  <a:gd name="connsiteY21" fmla="*/ 154044 h 536976"/>
                  <a:gd name="connsiteX22" fmla="*/ 134640 w 1135728"/>
                  <a:gd name="connsiteY22" fmla="*/ 169488 h 536976"/>
                  <a:gd name="connsiteX23" fmla="*/ 121176 w 1135728"/>
                  <a:gd name="connsiteY23" fmla="*/ 187308 h 536976"/>
                  <a:gd name="connsiteX24" fmla="*/ 107712 w 1135728"/>
                  <a:gd name="connsiteY24" fmla="*/ 203940 h 536976"/>
                  <a:gd name="connsiteX25" fmla="*/ 95040 w 1135728"/>
                  <a:gd name="connsiteY25" fmla="*/ 222156 h 536976"/>
                  <a:gd name="connsiteX26" fmla="*/ 83160 w 1135728"/>
                  <a:gd name="connsiteY26" fmla="*/ 240768 h 536976"/>
                  <a:gd name="connsiteX27" fmla="*/ 72864 w 1135728"/>
                  <a:gd name="connsiteY27" fmla="*/ 258984 h 536976"/>
                  <a:gd name="connsiteX28" fmla="*/ 62172 w 1135728"/>
                  <a:gd name="connsiteY28" fmla="*/ 278388 h 536976"/>
                  <a:gd name="connsiteX29" fmla="*/ 52272 w 1135728"/>
                  <a:gd name="connsiteY29" fmla="*/ 297792 h 536976"/>
                  <a:gd name="connsiteX30" fmla="*/ 43560 w 1135728"/>
                  <a:gd name="connsiteY30" fmla="*/ 317988 h 536976"/>
                  <a:gd name="connsiteX31" fmla="*/ 36036 w 1135728"/>
                  <a:gd name="connsiteY31" fmla="*/ 338580 h 536976"/>
                  <a:gd name="connsiteX32" fmla="*/ 28116 w 1135728"/>
                  <a:gd name="connsiteY32" fmla="*/ 358776 h 536976"/>
                  <a:gd name="connsiteX33" fmla="*/ 21384 w 1135728"/>
                  <a:gd name="connsiteY33" fmla="*/ 380160 h 536976"/>
                  <a:gd name="connsiteX34" fmla="*/ 15444 w 1135728"/>
                  <a:gd name="connsiteY34" fmla="*/ 401544 h 536976"/>
                  <a:gd name="connsiteX35" fmla="*/ 10692 w 1135728"/>
                  <a:gd name="connsiteY35" fmla="*/ 423720 h 536976"/>
                  <a:gd name="connsiteX36" fmla="*/ 6732 w 1135728"/>
                  <a:gd name="connsiteY36" fmla="*/ 445896 h 536976"/>
                  <a:gd name="connsiteX37" fmla="*/ 3960 w 1135728"/>
                  <a:gd name="connsiteY37" fmla="*/ 468072 h 536976"/>
                  <a:gd name="connsiteX38" fmla="*/ 1980 w 1135728"/>
                  <a:gd name="connsiteY38" fmla="*/ 490644 h 536976"/>
                  <a:gd name="connsiteX39" fmla="*/ 0 w 1135728"/>
                  <a:gd name="connsiteY39" fmla="*/ 513612 h 536976"/>
                  <a:gd name="connsiteX40" fmla="*/ 0 w 1135728"/>
                  <a:gd name="connsiteY40" fmla="*/ 536976 h 536976"/>
                  <a:gd name="connsiteX41" fmla="*/ 1135728 w 1135728"/>
                  <a:gd name="connsiteY41" fmla="*/ 536976 h 536976"/>
                  <a:gd name="connsiteX42" fmla="*/ 1135728 w 1135728"/>
                  <a:gd name="connsiteY42" fmla="*/ 536976 h 536976"/>
                  <a:gd name="connsiteX43" fmla="*/ 1135728 w 1135728"/>
                  <a:gd name="connsiteY43" fmla="*/ 513612 h 536976"/>
                  <a:gd name="connsiteX44" fmla="*/ 1133748 w 1135728"/>
                  <a:gd name="connsiteY44" fmla="*/ 490644 h 536976"/>
                  <a:gd name="connsiteX45" fmla="*/ 1131768 w 1135728"/>
                  <a:gd name="connsiteY45" fmla="*/ 468072 h 536976"/>
                  <a:gd name="connsiteX46" fmla="*/ 1128996 w 1135728"/>
                  <a:gd name="connsiteY46" fmla="*/ 445896 h 536976"/>
                  <a:gd name="connsiteX47" fmla="*/ 1125036 w 1135728"/>
                  <a:gd name="connsiteY47" fmla="*/ 423720 h 536976"/>
                  <a:gd name="connsiteX48" fmla="*/ 1119096 w 1135728"/>
                  <a:gd name="connsiteY48" fmla="*/ 401544 h 536976"/>
                  <a:gd name="connsiteX49" fmla="*/ 1114344 w 1135728"/>
                  <a:gd name="connsiteY49" fmla="*/ 380160 h 536976"/>
                  <a:gd name="connsiteX50" fmla="*/ 1107612 w 1135728"/>
                  <a:gd name="connsiteY50" fmla="*/ 358776 h 536976"/>
                  <a:gd name="connsiteX51" fmla="*/ 1099692 w 1135728"/>
                  <a:gd name="connsiteY51" fmla="*/ 338580 h 536976"/>
                  <a:gd name="connsiteX52" fmla="*/ 1092168 w 1135728"/>
                  <a:gd name="connsiteY52" fmla="*/ 317988 h 536976"/>
                  <a:gd name="connsiteX53" fmla="*/ 1083456 w 1135728"/>
                  <a:gd name="connsiteY53" fmla="*/ 297792 h 536976"/>
                  <a:gd name="connsiteX54" fmla="*/ 1073556 w 1135728"/>
                  <a:gd name="connsiteY54" fmla="*/ 278388 h 536976"/>
                  <a:gd name="connsiteX55" fmla="*/ 1062864 w 1135728"/>
                  <a:gd name="connsiteY55" fmla="*/ 258984 h 536976"/>
                  <a:gd name="connsiteX56" fmla="*/ 1052568 w 1135728"/>
                  <a:gd name="connsiteY56" fmla="*/ 240768 h 536976"/>
                  <a:gd name="connsiteX57" fmla="*/ 1040688 w 1135728"/>
                  <a:gd name="connsiteY57" fmla="*/ 222156 h 536976"/>
                  <a:gd name="connsiteX58" fmla="*/ 1028016 w 1135728"/>
                  <a:gd name="connsiteY58" fmla="*/ 203940 h 536976"/>
                  <a:gd name="connsiteX59" fmla="*/ 1014552 w 1135728"/>
                  <a:gd name="connsiteY59" fmla="*/ 187308 h 536976"/>
                  <a:gd name="connsiteX60" fmla="*/ 1001088 w 1135728"/>
                  <a:gd name="connsiteY60" fmla="*/ 169488 h 536976"/>
                  <a:gd name="connsiteX61" fmla="*/ 986436 w 1135728"/>
                  <a:gd name="connsiteY61" fmla="*/ 154044 h 536976"/>
                  <a:gd name="connsiteX62" fmla="*/ 971784 w 1135728"/>
                  <a:gd name="connsiteY62" fmla="*/ 137412 h 536976"/>
                  <a:gd name="connsiteX63" fmla="*/ 956340 w 1135728"/>
                  <a:gd name="connsiteY63" fmla="*/ 123156 h 536976"/>
                  <a:gd name="connsiteX64" fmla="*/ 940896 w 1135728"/>
                  <a:gd name="connsiteY64" fmla="*/ 108504 h 536976"/>
                  <a:gd name="connsiteX65" fmla="*/ 923472 w 1135728"/>
                  <a:gd name="connsiteY65" fmla="*/ 95040 h 536976"/>
                  <a:gd name="connsiteX66" fmla="*/ 906840 w 1135728"/>
                  <a:gd name="connsiteY66" fmla="*/ 81180 h 536976"/>
                  <a:gd name="connsiteX67" fmla="*/ 888624 w 1135728"/>
                  <a:gd name="connsiteY67" fmla="*/ 68904 h 536976"/>
                  <a:gd name="connsiteX68" fmla="*/ 871200 w 1135728"/>
                  <a:gd name="connsiteY68" fmla="*/ 57024 h 536976"/>
                  <a:gd name="connsiteX69" fmla="*/ 852588 w 1135728"/>
                  <a:gd name="connsiteY69" fmla="*/ 45540 h 536976"/>
                  <a:gd name="connsiteX70" fmla="*/ 833580 w 1135728"/>
                  <a:gd name="connsiteY70" fmla="*/ 34848 h 536976"/>
                  <a:gd name="connsiteX71" fmla="*/ 814176 w 1135728"/>
                  <a:gd name="connsiteY71" fmla="*/ 25344 h 536976"/>
                  <a:gd name="connsiteX72" fmla="*/ 793584 w 1135728"/>
                  <a:gd name="connsiteY72" fmla="*/ 16632 h 536976"/>
                  <a:gd name="connsiteX73" fmla="*/ 773388 w 1135728"/>
                  <a:gd name="connsiteY73" fmla="*/ 7920 h 536976"/>
                  <a:gd name="connsiteX74" fmla="*/ 752796 w 1135728"/>
                  <a:gd name="connsiteY74" fmla="*/ 0 h 536976"/>
                  <a:gd name="connsiteX75" fmla="*/ 752796 w 1135728"/>
                  <a:gd name="connsiteY75" fmla="*/ 0 h 536976"/>
                  <a:gd name="connsiteX76" fmla="*/ 752796 w 1135728"/>
                  <a:gd name="connsiteY76"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650232 w 1135728"/>
                  <a:gd name="connsiteY5" fmla="*/ 32076 h 536976"/>
                  <a:gd name="connsiteX6" fmla="*/ 382932 w 1135728"/>
                  <a:gd name="connsiteY6" fmla="*/ 0 h 536976"/>
                  <a:gd name="connsiteX7" fmla="*/ 382932 w 1135728"/>
                  <a:gd name="connsiteY7" fmla="*/ 0 h 536976"/>
                  <a:gd name="connsiteX8" fmla="*/ 362340 w 1135728"/>
                  <a:gd name="connsiteY8" fmla="*/ 7920 h 536976"/>
                  <a:gd name="connsiteX9" fmla="*/ 342144 w 1135728"/>
                  <a:gd name="connsiteY9" fmla="*/ 16632 h 536976"/>
                  <a:gd name="connsiteX10" fmla="*/ 321552 w 1135728"/>
                  <a:gd name="connsiteY10" fmla="*/ 25344 h 536976"/>
                  <a:gd name="connsiteX11" fmla="*/ 302148 w 1135728"/>
                  <a:gd name="connsiteY11" fmla="*/ 34848 h 536976"/>
                  <a:gd name="connsiteX12" fmla="*/ 283140 w 1135728"/>
                  <a:gd name="connsiteY12" fmla="*/ 45540 h 536976"/>
                  <a:gd name="connsiteX13" fmla="*/ 264528 w 1135728"/>
                  <a:gd name="connsiteY13" fmla="*/ 57024 h 536976"/>
                  <a:gd name="connsiteX14" fmla="*/ 246312 w 1135728"/>
                  <a:gd name="connsiteY14" fmla="*/ 68904 h 536976"/>
                  <a:gd name="connsiteX15" fmla="*/ 228888 w 1135728"/>
                  <a:gd name="connsiteY15" fmla="*/ 81180 h 536976"/>
                  <a:gd name="connsiteX16" fmla="*/ 212256 w 1135728"/>
                  <a:gd name="connsiteY16" fmla="*/ 95040 h 536976"/>
                  <a:gd name="connsiteX17" fmla="*/ 194832 w 1135728"/>
                  <a:gd name="connsiteY17" fmla="*/ 108504 h 536976"/>
                  <a:gd name="connsiteX18" fmla="*/ 179388 w 1135728"/>
                  <a:gd name="connsiteY18" fmla="*/ 123156 h 536976"/>
                  <a:gd name="connsiteX19" fmla="*/ 163944 w 1135728"/>
                  <a:gd name="connsiteY19" fmla="*/ 137412 h 536976"/>
                  <a:gd name="connsiteX20" fmla="*/ 149292 w 1135728"/>
                  <a:gd name="connsiteY20" fmla="*/ 154044 h 536976"/>
                  <a:gd name="connsiteX21" fmla="*/ 134640 w 1135728"/>
                  <a:gd name="connsiteY21" fmla="*/ 169488 h 536976"/>
                  <a:gd name="connsiteX22" fmla="*/ 121176 w 1135728"/>
                  <a:gd name="connsiteY22" fmla="*/ 187308 h 536976"/>
                  <a:gd name="connsiteX23" fmla="*/ 107712 w 1135728"/>
                  <a:gd name="connsiteY23" fmla="*/ 203940 h 536976"/>
                  <a:gd name="connsiteX24" fmla="*/ 95040 w 1135728"/>
                  <a:gd name="connsiteY24" fmla="*/ 222156 h 536976"/>
                  <a:gd name="connsiteX25" fmla="*/ 83160 w 1135728"/>
                  <a:gd name="connsiteY25" fmla="*/ 240768 h 536976"/>
                  <a:gd name="connsiteX26" fmla="*/ 72864 w 1135728"/>
                  <a:gd name="connsiteY26" fmla="*/ 258984 h 536976"/>
                  <a:gd name="connsiteX27" fmla="*/ 62172 w 1135728"/>
                  <a:gd name="connsiteY27" fmla="*/ 278388 h 536976"/>
                  <a:gd name="connsiteX28" fmla="*/ 52272 w 1135728"/>
                  <a:gd name="connsiteY28" fmla="*/ 297792 h 536976"/>
                  <a:gd name="connsiteX29" fmla="*/ 43560 w 1135728"/>
                  <a:gd name="connsiteY29" fmla="*/ 317988 h 536976"/>
                  <a:gd name="connsiteX30" fmla="*/ 36036 w 1135728"/>
                  <a:gd name="connsiteY30" fmla="*/ 338580 h 536976"/>
                  <a:gd name="connsiteX31" fmla="*/ 28116 w 1135728"/>
                  <a:gd name="connsiteY31" fmla="*/ 358776 h 536976"/>
                  <a:gd name="connsiteX32" fmla="*/ 21384 w 1135728"/>
                  <a:gd name="connsiteY32" fmla="*/ 380160 h 536976"/>
                  <a:gd name="connsiteX33" fmla="*/ 15444 w 1135728"/>
                  <a:gd name="connsiteY33" fmla="*/ 401544 h 536976"/>
                  <a:gd name="connsiteX34" fmla="*/ 10692 w 1135728"/>
                  <a:gd name="connsiteY34" fmla="*/ 423720 h 536976"/>
                  <a:gd name="connsiteX35" fmla="*/ 6732 w 1135728"/>
                  <a:gd name="connsiteY35" fmla="*/ 445896 h 536976"/>
                  <a:gd name="connsiteX36" fmla="*/ 3960 w 1135728"/>
                  <a:gd name="connsiteY36" fmla="*/ 468072 h 536976"/>
                  <a:gd name="connsiteX37" fmla="*/ 1980 w 1135728"/>
                  <a:gd name="connsiteY37" fmla="*/ 490644 h 536976"/>
                  <a:gd name="connsiteX38" fmla="*/ 0 w 1135728"/>
                  <a:gd name="connsiteY38" fmla="*/ 513612 h 536976"/>
                  <a:gd name="connsiteX39" fmla="*/ 0 w 1135728"/>
                  <a:gd name="connsiteY39" fmla="*/ 536976 h 536976"/>
                  <a:gd name="connsiteX40" fmla="*/ 1135728 w 1135728"/>
                  <a:gd name="connsiteY40" fmla="*/ 536976 h 536976"/>
                  <a:gd name="connsiteX41" fmla="*/ 1135728 w 1135728"/>
                  <a:gd name="connsiteY41" fmla="*/ 536976 h 536976"/>
                  <a:gd name="connsiteX42" fmla="*/ 1135728 w 1135728"/>
                  <a:gd name="connsiteY42" fmla="*/ 513612 h 536976"/>
                  <a:gd name="connsiteX43" fmla="*/ 1133748 w 1135728"/>
                  <a:gd name="connsiteY43" fmla="*/ 490644 h 536976"/>
                  <a:gd name="connsiteX44" fmla="*/ 1131768 w 1135728"/>
                  <a:gd name="connsiteY44" fmla="*/ 468072 h 536976"/>
                  <a:gd name="connsiteX45" fmla="*/ 1128996 w 1135728"/>
                  <a:gd name="connsiteY45" fmla="*/ 445896 h 536976"/>
                  <a:gd name="connsiteX46" fmla="*/ 1125036 w 1135728"/>
                  <a:gd name="connsiteY46" fmla="*/ 423720 h 536976"/>
                  <a:gd name="connsiteX47" fmla="*/ 1119096 w 1135728"/>
                  <a:gd name="connsiteY47" fmla="*/ 401544 h 536976"/>
                  <a:gd name="connsiteX48" fmla="*/ 1114344 w 1135728"/>
                  <a:gd name="connsiteY48" fmla="*/ 380160 h 536976"/>
                  <a:gd name="connsiteX49" fmla="*/ 1107612 w 1135728"/>
                  <a:gd name="connsiteY49" fmla="*/ 358776 h 536976"/>
                  <a:gd name="connsiteX50" fmla="*/ 1099692 w 1135728"/>
                  <a:gd name="connsiteY50" fmla="*/ 338580 h 536976"/>
                  <a:gd name="connsiteX51" fmla="*/ 1092168 w 1135728"/>
                  <a:gd name="connsiteY51" fmla="*/ 317988 h 536976"/>
                  <a:gd name="connsiteX52" fmla="*/ 1083456 w 1135728"/>
                  <a:gd name="connsiteY52" fmla="*/ 297792 h 536976"/>
                  <a:gd name="connsiteX53" fmla="*/ 1073556 w 1135728"/>
                  <a:gd name="connsiteY53" fmla="*/ 278388 h 536976"/>
                  <a:gd name="connsiteX54" fmla="*/ 1062864 w 1135728"/>
                  <a:gd name="connsiteY54" fmla="*/ 258984 h 536976"/>
                  <a:gd name="connsiteX55" fmla="*/ 1052568 w 1135728"/>
                  <a:gd name="connsiteY55" fmla="*/ 240768 h 536976"/>
                  <a:gd name="connsiteX56" fmla="*/ 1040688 w 1135728"/>
                  <a:gd name="connsiteY56" fmla="*/ 222156 h 536976"/>
                  <a:gd name="connsiteX57" fmla="*/ 1028016 w 1135728"/>
                  <a:gd name="connsiteY57" fmla="*/ 203940 h 536976"/>
                  <a:gd name="connsiteX58" fmla="*/ 1014552 w 1135728"/>
                  <a:gd name="connsiteY58" fmla="*/ 187308 h 536976"/>
                  <a:gd name="connsiteX59" fmla="*/ 1001088 w 1135728"/>
                  <a:gd name="connsiteY59" fmla="*/ 169488 h 536976"/>
                  <a:gd name="connsiteX60" fmla="*/ 986436 w 1135728"/>
                  <a:gd name="connsiteY60" fmla="*/ 154044 h 536976"/>
                  <a:gd name="connsiteX61" fmla="*/ 971784 w 1135728"/>
                  <a:gd name="connsiteY61" fmla="*/ 137412 h 536976"/>
                  <a:gd name="connsiteX62" fmla="*/ 956340 w 1135728"/>
                  <a:gd name="connsiteY62" fmla="*/ 123156 h 536976"/>
                  <a:gd name="connsiteX63" fmla="*/ 940896 w 1135728"/>
                  <a:gd name="connsiteY63" fmla="*/ 108504 h 536976"/>
                  <a:gd name="connsiteX64" fmla="*/ 923472 w 1135728"/>
                  <a:gd name="connsiteY64" fmla="*/ 95040 h 536976"/>
                  <a:gd name="connsiteX65" fmla="*/ 906840 w 1135728"/>
                  <a:gd name="connsiteY65" fmla="*/ 81180 h 536976"/>
                  <a:gd name="connsiteX66" fmla="*/ 888624 w 1135728"/>
                  <a:gd name="connsiteY66" fmla="*/ 68904 h 536976"/>
                  <a:gd name="connsiteX67" fmla="*/ 871200 w 1135728"/>
                  <a:gd name="connsiteY67" fmla="*/ 57024 h 536976"/>
                  <a:gd name="connsiteX68" fmla="*/ 852588 w 1135728"/>
                  <a:gd name="connsiteY68" fmla="*/ 45540 h 536976"/>
                  <a:gd name="connsiteX69" fmla="*/ 833580 w 1135728"/>
                  <a:gd name="connsiteY69" fmla="*/ 34848 h 536976"/>
                  <a:gd name="connsiteX70" fmla="*/ 814176 w 1135728"/>
                  <a:gd name="connsiteY70" fmla="*/ 25344 h 536976"/>
                  <a:gd name="connsiteX71" fmla="*/ 793584 w 1135728"/>
                  <a:gd name="connsiteY71" fmla="*/ 16632 h 536976"/>
                  <a:gd name="connsiteX72" fmla="*/ 773388 w 1135728"/>
                  <a:gd name="connsiteY72" fmla="*/ 7920 h 536976"/>
                  <a:gd name="connsiteX73" fmla="*/ 752796 w 1135728"/>
                  <a:gd name="connsiteY73" fmla="*/ 0 h 536976"/>
                  <a:gd name="connsiteX74" fmla="*/ 752796 w 1135728"/>
                  <a:gd name="connsiteY74" fmla="*/ 0 h 536976"/>
                  <a:gd name="connsiteX75" fmla="*/ 752796 w 1135728"/>
                  <a:gd name="connsiteY75"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651024 w 1135728"/>
                  <a:gd name="connsiteY4" fmla="*/ 37620 h 536976"/>
                  <a:gd name="connsiteX5" fmla="*/ 382932 w 1135728"/>
                  <a:gd name="connsiteY5" fmla="*/ 0 h 536976"/>
                  <a:gd name="connsiteX6" fmla="*/ 382932 w 1135728"/>
                  <a:gd name="connsiteY6" fmla="*/ 0 h 536976"/>
                  <a:gd name="connsiteX7" fmla="*/ 362340 w 1135728"/>
                  <a:gd name="connsiteY7" fmla="*/ 7920 h 536976"/>
                  <a:gd name="connsiteX8" fmla="*/ 342144 w 1135728"/>
                  <a:gd name="connsiteY8" fmla="*/ 16632 h 536976"/>
                  <a:gd name="connsiteX9" fmla="*/ 321552 w 1135728"/>
                  <a:gd name="connsiteY9" fmla="*/ 25344 h 536976"/>
                  <a:gd name="connsiteX10" fmla="*/ 302148 w 1135728"/>
                  <a:gd name="connsiteY10" fmla="*/ 34848 h 536976"/>
                  <a:gd name="connsiteX11" fmla="*/ 283140 w 1135728"/>
                  <a:gd name="connsiteY11" fmla="*/ 45540 h 536976"/>
                  <a:gd name="connsiteX12" fmla="*/ 264528 w 1135728"/>
                  <a:gd name="connsiteY12" fmla="*/ 57024 h 536976"/>
                  <a:gd name="connsiteX13" fmla="*/ 246312 w 1135728"/>
                  <a:gd name="connsiteY13" fmla="*/ 68904 h 536976"/>
                  <a:gd name="connsiteX14" fmla="*/ 228888 w 1135728"/>
                  <a:gd name="connsiteY14" fmla="*/ 81180 h 536976"/>
                  <a:gd name="connsiteX15" fmla="*/ 212256 w 1135728"/>
                  <a:gd name="connsiteY15" fmla="*/ 95040 h 536976"/>
                  <a:gd name="connsiteX16" fmla="*/ 194832 w 1135728"/>
                  <a:gd name="connsiteY16" fmla="*/ 108504 h 536976"/>
                  <a:gd name="connsiteX17" fmla="*/ 179388 w 1135728"/>
                  <a:gd name="connsiteY17" fmla="*/ 123156 h 536976"/>
                  <a:gd name="connsiteX18" fmla="*/ 163944 w 1135728"/>
                  <a:gd name="connsiteY18" fmla="*/ 137412 h 536976"/>
                  <a:gd name="connsiteX19" fmla="*/ 149292 w 1135728"/>
                  <a:gd name="connsiteY19" fmla="*/ 154044 h 536976"/>
                  <a:gd name="connsiteX20" fmla="*/ 134640 w 1135728"/>
                  <a:gd name="connsiteY20" fmla="*/ 169488 h 536976"/>
                  <a:gd name="connsiteX21" fmla="*/ 121176 w 1135728"/>
                  <a:gd name="connsiteY21" fmla="*/ 187308 h 536976"/>
                  <a:gd name="connsiteX22" fmla="*/ 107712 w 1135728"/>
                  <a:gd name="connsiteY22" fmla="*/ 203940 h 536976"/>
                  <a:gd name="connsiteX23" fmla="*/ 95040 w 1135728"/>
                  <a:gd name="connsiteY23" fmla="*/ 222156 h 536976"/>
                  <a:gd name="connsiteX24" fmla="*/ 83160 w 1135728"/>
                  <a:gd name="connsiteY24" fmla="*/ 240768 h 536976"/>
                  <a:gd name="connsiteX25" fmla="*/ 72864 w 1135728"/>
                  <a:gd name="connsiteY25" fmla="*/ 258984 h 536976"/>
                  <a:gd name="connsiteX26" fmla="*/ 62172 w 1135728"/>
                  <a:gd name="connsiteY26" fmla="*/ 278388 h 536976"/>
                  <a:gd name="connsiteX27" fmla="*/ 52272 w 1135728"/>
                  <a:gd name="connsiteY27" fmla="*/ 297792 h 536976"/>
                  <a:gd name="connsiteX28" fmla="*/ 43560 w 1135728"/>
                  <a:gd name="connsiteY28" fmla="*/ 317988 h 536976"/>
                  <a:gd name="connsiteX29" fmla="*/ 36036 w 1135728"/>
                  <a:gd name="connsiteY29" fmla="*/ 338580 h 536976"/>
                  <a:gd name="connsiteX30" fmla="*/ 28116 w 1135728"/>
                  <a:gd name="connsiteY30" fmla="*/ 358776 h 536976"/>
                  <a:gd name="connsiteX31" fmla="*/ 21384 w 1135728"/>
                  <a:gd name="connsiteY31" fmla="*/ 380160 h 536976"/>
                  <a:gd name="connsiteX32" fmla="*/ 15444 w 1135728"/>
                  <a:gd name="connsiteY32" fmla="*/ 401544 h 536976"/>
                  <a:gd name="connsiteX33" fmla="*/ 10692 w 1135728"/>
                  <a:gd name="connsiteY33" fmla="*/ 423720 h 536976"/>
                  <a:gd name="connsiteX34" fmla="*/ 6732 w 1135728"/>
                  <a:gd name="connsiteY34" fmla="*/ 445896 h 536976"/>
                  <a:gd name="connsiteX35" fmla="*/ 3960 w 1135728"/>
                  <a:gd name="connsiteY35" fmla="*/ 468072 h 536976"/>
                  <a:gd name="connsiteX36" fmla="*/ 1980 w 1135728"/>
                  <a:gd name="connsiteY36" fmla="*/ 490644 h 536976"/>
                  <a:gd name="connsiteX37" fmla="*/ 0 w 1135728"/>
                  <a:gd name="connsiteY37" fmla="*/ 513612 h 536976"/>
                  <a:gd name="connsiteX38" fmla="*/ 0 w 1135728"/>
                  <a:gd name="connsiteY38" fmla="*/ 536976 h 536976"/>
                  <a:gd name="connsiteX39" fmla="*/ 1135728 w 1135728"/>
                  <a:gd name="connsiteY39" fmla="*/ 536976 h 536976"/>
                  <a:gd name="connsiteX40" fmla="*/ 1135728 w 1135728"/>
                  <a:gd name="connsiteY40" fmla="*/ 536976 h 536976"/>
                  <a:gd name="connsiteX41" fmla="*/ 1135728 w 1135728"/>
                  <a:gd name="connsiteY41" fmla="*/ 513612 h 536976"/>
                  <a:gd name="connsiteX42" fmla="*/ 1133748 w 1135728"/>
                  <a:gd name="connsiteY42" fmla="*/ 490644 h 536976"/>
                  <a:gd name="connsiteX43" fmla="*/ 1131768 w 1135728"/>
                  <a:gd name="connsiteY43" fmla="*/ 468072 h 536976"/>
                  <a:gd name="connsiteX44" fmla="*/ 1128996 w 1135728"/>
                  <a:gd name="connsiteY44" fmla="*/ 445896 h 536976"/>
                  <a:gd name="connsiteX45" fmla="*/ 1125036 w 1135728"/>
                  <a:gd name="connsiteY45" fmla="*/ 423720 h 536976"/>
                  <a:gd name="connsiteX46" fmla="*/ 1119096 w 1135728"/>
                  <a:gd name="connsiteY46" fmla="*/ 401544 h 536976"/>
                  <a:gd name="connsiteX47" fmla="*/ 1114344 w 1135728"/>
                  <a:gd name="connsiteY47" fmla="*/ 380160 h 536976"/>
                  <a:gd name="connsiteX48" fmla="*/ 1107612 w 1135728"/>
                  <a:gd name="connsiteY48" fmla="*/ 358776 h 536976"/>
                  <a:gd name="connsiteX49" fmla="*/ 1099692 w 1135728"/>
                  <a:gd name="connsiteY49" fmla="*/ 338580 h 536976"/>
                  <a:gd name="connsiteX50" fmla="*/ 1092168 w 1135728"/>
                  <a:gd name="connsiteY50" fmla="*/ 317988 h 536976"/>
                  <a:gd name="connsiteX51" fmla="*/ 1083456 w 1135728"/>
                  <a:gd name="connsiteY51" fmla="*/ 297792 h 536976"/>
                  <a:gd name="connsiteX52" fmla="*/ 1073556 w 1135728"/>
                  <a:gd name="connsiteY52" fmla="*/ 278388 h 536976"/>
                  <a:gd name="connsiteX53" fmla="*/ 1062864 w 1135728"/>
                  <a:gd name="connsiteY53" fmla="*/ 258984 h 536976"/>
                  <a:gd name="connsiteX54" fmla="*/ 1052568 w 1135728"/>
                  <a:gd name="connsiteY54" fmla="*/ 240768 h 536976"/>
                  <a:gd name="connsiteX55" fmla="*/ 1040688 w 1135728"/>
                  <a:gd name="connsiteY55" fmla="*/ 222156 h 536976"/>
                  <a:gd name="connsiteX56" fmla="*/ 1028016 w 1135728"/>
                  <a:gd name="connsiteY56" fmla="*/ 203940 h 536976"/>
                  <a:gd name="connsiteX57" fmla="*/ 1014552 w 1135728"/>
                  <a:gd name="connsiteY57" fmla="*/ 187308 h 536976"/>
                  <a:gd name="connsiteX58" fmla="*/ 1001088 w 1135728"/>
                  <a:gd name="connsiteY58" fmla="*/ 169488 h 536976"/>
                  <a:gd name="connsiteX59" fmla="*/ 986436 w 1135728"/>
                  <a:gd name="connsiteY59" fmla="*/ 154044 h 536976"/>
                  <a:gd name="connsiteX60" fmla="*/ 971784 w 1135728"/>
                  <a:gd name="connsiteY60" fmla="*/ 137412 h 536976"/>
                  <a:gd name="connsiteX61" fmla="*/ 956340 w 1135728"/>
                  <a:gd name="connsiteY61" fmla="*/ 123156 h 536976"/>
                  <a:gd name="connsiteX62" fmla="*/ 940896 w 1135728"/>
                  <a:gd name="connsiteY62" fmla="*/ 108504 h 536976"/>
                  <a:gd name="connsiteX63" fmla="*/ 923472 w 1135728"/>
                  <a:gd name="connsiteY63" fmla="*/ 95040 h 536976"/>
                  <a:gd name="connsiteX64" fmla="*/ 906840 w 1135728"/>
                  <a:gd name="connsiteY64" fmla="*/ 81180 h 536976"/>
                  <a:gd name="connsiteX65" fmla="*/ 888624 w 1135728"/>
                  <a:gd name="connsiteY65" fmla="*/ 68904 h 536976"/>
                  <a:gd name="connsiteX66" fmla="*/ 871200 w 1135728"/>
                  <a:gd name="connsiteY66" fmla="*/ 57024 h 536976"/>
                  <a:gd name="connsiteX67" fmla="*/ 852588 w 1135728"/>
                  <a:gd name="connsiteY67" fmla="*/ 45540 h 536976"/>
                  <a:gd name="connsiteX68" fmla="*/ 833580 w 1135728"/>
                  <a:gd name="connsiteY68" fmla="*/ 34848 h 536976"/>
                  <a:gd name="connsiteX69" fmla="*/ 814176 w 1135728"/>
                  <a:gd name="connsiteY69" fmla="*/ 25344 h 536976"/>
                  <a:gd name="connsiteX70" fmla="*/ 793584 w 1135728"/>
                  <a:gd name="connsiteY70" fmla="*/ 16632 h 536976"/>
                  <a:gd name="connsiteX71" fmla="*/ 773388 w 1135728"/>
                  <a:gd name="connsiteY71" fmla="*/ 7920 h 536976"/>
                  <a:gd name="connsiteX72" fmla="*/ 752796 w 1135728"/>
                  <a:gd name="connsiteY72" fmla="*/ 0 h 536976"/>
                  <a:gd name="connsiteX73" fmla="*/ 752796 w 1135728"/>
                  <a:gd name="connsiteY73" fmla="*/ 0 h 536976"/>
                  <a:gd name="connsiteX74" fmla="*/ 752796 w 1135728"/>
                  <a:gd name="connsiteY74" fmla="*/ 0 h 536976"/>
                  <a:gd name="connsiteX0" fmla="*/ 752796 w 1135728"/>
                  <a:gd name="connsiteY0" fmla="*/ 0 h 536976"/>
                  <a:gd name="connsiteX1" fmla="*/ 648252 w 1135728"/>
                  <a:gd name="connsiteY1" fmla="*/ 48312 h 536976"/>
                  <a:gd name="connsiteX2" fmla="*/ 648252 w 1135728"/>
                  <a:gd name="connsiteY2" fmla="*/ 48312 h 536976"/>
                  <a:gd name="connsiteX3" fmla="*/ 650232 w 1135728"/>
                  <a:gd name="connsiteY3" fmla="*/ 43560 h 536976"/>
                  <a:gd name="connsiteX4" fmla="*/ 382932 w 1135728"/>
                  <a:gd name="connsiteY4" fmla="*/ 0 h 536976"/>
                  <a:gd name="connsiteX5" fmla="*/ 382932 w 1135728"/>
                  <a:gd name="connsiteY5" fmla="*/ 0 h 536976"/>
                  <a:gd name="connsiteX6" fmla="*/ 362340 w 1135728"/>
                  <a:gd name="connsiteY6" fmla="*/ 7920 h 536976"/>
                  <a:gd name="connsiteX7" fmla="*/ 342144 w 1135728"/>
                  <a:gd name="connsiteY7" fmla="*/ 16632 h 536976"/>
                  <a:gd name="connsiteX8" fmla="*/ 321552 w 1135728"/>
                  <a:gd name="connsiteY8" fmla="*/ 25344 h 536976"/>
                  <a:gd name="connsiteX9" fmla="*/ 302148 w 1135728"/>
                  <a:gd name="connsiteY9" fmla="*/ 34848 h 536976"/>
                  <a:gd name="connsiteX10" fmla="*/ 283140 w 1135728"/>
                  <a:gd name="connsiteY10" fmla="*/ 45540 h 536976"/>
                  <a:gd name="connsiteX11" fmla="*/ 264528 w 1135728"/>
                  <a:gd name="connsiteY11" fmla="*/ 57024 h 536976"/>
                  <a:gd name="connsiteX12" fmla="*/ 246312 w 1135728"/>
                  <a:gd name="connsiteY12" fmla="*/ 68904 h 536976"/>
                  <a:gd name="connsiteX13" fmla="*/ 228888 w 1135728"/>
                  <a:gd name="connsiteY13" fmla="*/ 81180 h 536976"/>
                  <a:gd name="connsiteX14" fmla="*/ 212256 w 1135728"/>
                  <a:gd name="connsiteY14" fmla="*/ 95040 h 536976"/>
                  <a:gd name="connsiteX15" fmla="*/ 194832 w 1135728"/>
                  <a:gd name="connsiteY15" fmla="*/ 108504 h 536976"/>
                  <a:gd name="connsiteX16" fmla="*/ 179388 w 1135728"/>
                  <a:gd name="connsiteY16" fmla="*/ 123156 h 536976"/>
                  <a:gd name="connsiteX17" fmla="*/ 163944 w 1135728"/>
                  <a:gd name="connsiteY17" fmla="*/ 137412 h 536976"/>
                  <a:gd name="connsiteX18" fmla="*/ 149292 w 1135728"/>
                  <a:gd name="connsiteY18" fmla="*/ 154044 h 536976"/>
                  <a:gd name="connsiteX19" fmla="*/ 134640 w 1135728"/>
                  <a:gd name="connsiteY19" fmla="*/ 169488 h 536976"/>
                  <a:gd name="connsiteX20" fmla="*/ 121176 w 1135728"/>
                  <a:gd name="connsiteY20" fmla="*/ 187308 h 536976"/>
                  <a:gd name="connsiteX21" fmla="*/ 107712 w 1135728"/>
                  <a:gd name="connsiteY21" fmla="*/ 203940 h 536976"/>
                  <a:gd name="connsiteX22" fmla="*/ 95040 w 1135728"/>
                  <a:gd name="connsiteY22" fmla="*/ 222156 h 536976"/>
                  <a:gd name="connsiteX23" fmla="*/ 83160 w 1135728"/>
                  <a:gd name="connsiteY23" fmla="*/ 240768 h 536976"/>
                  <a:gd name="connsiteX24" fmla="*/ 72864 w 1135728"/>
                  <a:gd name="connsiteY24" fmla="*/ 258984 h 536976"/>
                  <a:gd name="connsiteX25" fmla="*/ 62172 w 1135728"/>
                  <a:gd name="connsiteY25" fmla="*/ 278388 h 536976"/>
                  <a:gd name="connsiteX26" fmla="*/ 52272 w 1135728"/>
                  <a:gd name="connsiteY26" fmla="*/ 297792 h 536976"/>
                  <a:gd name="connsiteX27" fmla="*/ 43560 w 1135728"/>
                  <a:gd name="connsiteY27" fmla="*/ 317988 h 536976"/>
                  <a:gd name="connsiteX28" fmla="*/ 36036 w 1135728"/>
                  <a:gd name="connsiteY28" fmla="*/ 338580 h 536976"/>
                  <a:gd name="connsiteX29" fmla="*/ 28116 w 1135728"/>
                  <a:gd name="connsiteY29" fmla="*/ 358776 h 536976"/>
                  <a:gd name="connsiteX30" fmla="*/ 21384 w 1135728"/>
                  <a:gd name="connsiteY30" fmla="*/ 380160 h 536976"/>
                  <a:gd name="connsiteX31" fmla="*/ 15444 w 1135728"/>
                  <a:gd name="connsiteY31" fmla="*/ 401544 h 536976"/>
                  <a:gd name="connsiteX32" fmla="*/ 10692 w 1135728"/>
                  <a:gd name="connsiteY32" fmla="*/ 423720 h 536976"/>
                  <a:gd name="connsiteX33" fmla="*/ 6732 w 1135728"/>
                  <a:gd name="connsiteY33" fmla="*/ 445896 h 536976"/>
                  <a:gd name="connsiteX34" fmla="*/ 3960 w 1135728"/>
                  <a:gd name="connsiteY34" fmla="*/ 468072 h 536976"/>
                  <a:gd name="connsiteX35" fmla="*/ 1980 w 1135728"/>
                  <a:gd name="connsiteY35" fmla="*/ 490644 h 536976"/>
                  <a:gd name="connsiteX36" fmla="*/ 0 w 1135728"/>
                  <a:gd name="connsiteY36" fmla="*/ 513612 h 536976"/>
                  <a:gd name="connsiteX37" fmla="*/ 0 w 1135728"/>
                  <a:gd name="connsiteY37" fmla="*/ 536976 h 536976"/>
                  <a:gd name="connsiteX38" fmla="*/ 1135728 w 1135728"/>
                  <a:gd name="connsiteY38" fmla="*/ 536976 h 536976"/>
                  <a:gd name="connsiteX39" fmla="*/ 1135728 w 1135728"/>
                  <a:gd name="connsiteY39" fmla="*/ 536976 h 536976"/>
                  <a:gd name="connsiteX40" fmla="*/ 1135728 w 1135728"/>
                  <a:gd name="connsiteY40" fmla="*/ 513612 h 536976"/>
                  <a:gd name="connsiteX41" fmla="*/ 1133748 w 1135728"/>
                  <a:gd name="connsiteY41" fmla="*/ 490644 h 536976"/>
                  <a:gd name="connsiteX42" fmla="*/ 1131768 w 1135728"/>
                  <a:gd name="connsiteY42" fmla="*/ 468072 h 536976"/>
                  <a:gd name="connsiteX43" fmla="*/ 1128996 w 1135728"/>
                  <a:gd name="connsiteY43" fmla="*/ 445896 h 536976"/>
                  <a:gd name="connsiteX44" fmla="*/ 1125036 w 1135728"/>
                  <a:gd name="connsiteY44" fmla="*/ 423720 h 536976"/>
                  <a:gd name="connsiteX45" fmla="*/ 1119096 w 1135728"/>
                  <a:gd name="connsiteY45" fmla="*/ 401544 h 536976"/>
                  <a:gd name="connsiteX46" fmla="*/ 1114344 w 1135728"/>
                  <a:gd name="connsiteY46" fmla="*/ 380160 h 536976"/>
                  <a:gd name="connsiteX47" fmla="*/ 1107612 w 1135728"/>
                  <a:gd name="connsiteY47" fmla="*/ 358776 h 536976"/>
                  <a:gd name="connsiteX48" fmla="*/ 1099692 w 1135728"/>
                  <a:gd name="connsiteY48" fmla="*/ 338580 h 536976"/>
                  <a:gd name="connsiteX49" fmla="*/ 1092168 w 1135728"/>
                  <a:gd name="connsiteY49" fmla="*/ 317988 h 536976"/>
                  <a:gd name="connsiteX50" fmla="*/ 1083456 w 1135728"/>
                  <a:gd name="connsiteY50" fmla="*/ 297792 h 536976"/>
                  <a:gd name="connsiteX51" fmla="*/ 1073556 w 1135728"/>
                  <a:gd name="connsiteY51" fmla="*/ 278388 h 536976"/>
                  <a:gd name="connsiteX52" fmla="*/ 1062864 w 1135728"/>
                  <a:gd name="connsiteY52" fmla="*/ 258984 h 536976"/>
                  <a:gd name="connsiteX53" fmla="*/ 1052568 w 1135728"/>
                  <a:gd name="connsiteY53" fmla="*/ 240768 h 536976"/>
                  <a:gd name="connsiteX54" fmla="*/ 1040688 w 1135728"/>
                  <a:gd name="connsiteY54" fmla="*/ 222156 h 536976"/>
                  <a:gd name="connsiteX55" fmla="*/ 1028016 w 1135728"/>
                  <a:gd name="connsiteY55" fmla="*/ 203940 h 536976"/>
                  <a:gd name="connsiteX56" fmla="*/ 1014552 w 1135728"/>
                  <a:gd name="connsiteY56" fmla="*/ 187308 h 536976"/>
                  <a:gd name="connsiteX57" fmla="*/ 1001088 w 1135728"/>
                  <a:gd name="connsiteY57" fmla="*/ 169488 h 536976"/>
                  <a:gd name="connsiteX58" fmla="*/ 986436 w 1135728"/>
                  <a:gd name="connsiteY58" fmla="*/ 154044 h 536976"/>
                  <a:gd name="connsiteX59" fmla="*/ 971784 w 1135728"/>
                  <a:gd name="connsiteY59" fmla="*/ 137412 h 536976"/>
                  <a:gd name="connsiteX60" fmla="*/ 956340 w 1135728"/>
                  <a:gd name="connsiteY60" fmla="*/ 123156 h 536976"/>
                  <a:gd name="connsiteX61" fmla="*/ 940896 w 1135728"/>
                  <a:gd name="connsiteY61" fmla="*/ 108504 h 536976"/>
                  <a:gd name="connsiteX62" fmla="*/ 923472 w 1135728"/>
                  <a:gd name="connsiteY62" fmla="*/ 95040 h 536976"/>
                  <a:gd name="connsiteX63" fmla="*/ 906840 w 1135728"/>
                  <a:gd name="connsiteY63" fmla="*/ 81180 h 536976"/>
                  <a:gd name="connsiteX64" fmla="*/ 888624 w 1135728"/>
                  <a:gd name="connsiteY64" fmla="*/ 68904 h 536976"/>
                  <a:gd name="connsiteX65" fmla="*/ 871200 w 1135728"/>
                  <a:gd name="connsiteY65" fmla="*/ 57024 h 536976"/>
                  <a:gd name="connsiteX66" fmla="*/ 852588 w 1135728"/>
                  <a:gd name="connsiteY66" fmla="*/ 45540 h 536976"/>
                  <a:gd name="connsiteX67" fmla="*/ 833580 w 1135728"/>
                  <a:gd name="connsiteY67" fmla="*/ 34848 h 536976"/>
                  <a:gd name="connsiteX68" fmla="*/ 814176 w 1135728"/>
                  <a:gd name="connsiteY68" fmla="*/ 25344 h 536976"/>
                  <a:gd name="connsiteX69" fmla="*/ 793584 w 1135728"/>
                  <a:gd name="connsiteY69" fmla="*/ 16632 h 536976"/>
                  <a:gd name="connsiteX70" fmla="*/ 773388 w 1135728"/>
                  <a:gd name="connsiteY70" fmla="*/ 7920 h 536976"/>
                  <a:gd name="connsiteX71" fmla="*/ 752796 w 1135728"/>
                  <a:gd name="connsiteY71" fmla="*/ 0 h 536976"/>
                  <a:gd name="connsiteX72" fmla="*/ 752796 w 1135728"/>
                  <a:gd name="connsiteY72" fmla="*/ 0 h 536976"/>
                  <a:gd name="connsiteX73" fmla="*/ 752796 w 1135728"/>
                  <a:gd name="connsiteY73" fmla="*/ 0 h 536976"/>
                  <a:gd name="connsiteX0" fmla="*/ 752796 w 1135728"/>
                  <a:gd name="connsiteY0" fmla="*/ 0 h 536976"/>
                  <a:gd name="connsiteX1" fmla="*/ 648252 w 1135728"/>
                  <a:gd name="connsiteY1" fmla="*/ 48312 h 536976"/>
                  <a:gd name="connsiteX2" fmla="*/ 648252 w 1135728"/>
                  <a:gd name="connsiteY2" fmla="*/ 48312 h 536976"/>
                  <a:gd name="connsiteX3" fmla="*/ 382932 w 1135728"/>
                  <a:gd name="connsiteY3" fmla="*/ 0 h 536976"/>
                  <a:gd name="connsiteX4" fmla="*/ 382932 w 1135728"/>
                  <a:gd name="connsiteY4" fmla="*/ 0 h 536976"/>
                  <a:gd name="connsiteX5" fmla="*/ 362340 w 1135728"/>
                  <a:gd name="connsiteY5" fmla="*/ 7920 h 536976"/>
                  <a:gd name="connsiteX6" fmla="*/ 342144 w 1135728"/>
                  <a:gd name="connsiteY6" fmla="*/ 16632 h 536976"/>
                  <a:gd name="connsiteX7" fmla="*/ 321552 w 1135728"/>
                  <a:gd name="connsiteY7" fmla="*/ 25344 h 536976"/>
                  <a:gd name="connsiteX8" fmla="*/ 302148 w 1135728"/>
                  <a:gd name="connsiteY8" fmla="*/ 34848 h 536976"/>
                  <a:gd name="connsiteX9" fmla="*/ 283140 w 1135728"/>
                  <a:gd name="connsiteY9" fmla="*/ 45540 h 536976"/>
                  <a:gd name="connsiteX10" fmla="*/ 264528 w 1135728"/>
                  <a:gd name="connsiteY10" fmla="*/ 57024 h 536976"/>
                  <a:gd name="connsiteX11" fmla="*/ 246312 w 1135728"/>
                  <a:gd name="connsiteY11" fmla="*/ 68904 h 536976"/>
                  <a:gd name="connsiteX12" fmla="*/ 228888 w 1135728"/>
                  <a:gd name="connsiteY12" fmla="*/ 81180 h 536976"/>
                  <a:gd name="connsiteX13" fmla="*/ 212256 w 1135728"/>
                  <a:gd name="connsiteY13" fmla="*/ 95040 h 536976"/>
                  <a:gd name="connsiteX14" fmla="*/ 194832 w 1135728"/>
                  <a:gd name="connsiteY14" fmla="*/ 108504 h 536976"/>
                  <a:gd name="connsiteX15" fmla="*/ 179388 w 1135728"/>
                  <a:gd name="connsiteY15" fmla="*/ 123156 h 536976"/>
                  <a:gd name="connsiteX16" fmla="*/ 163944 w 1135728"/>
                  <a:gd name="connsiteY16" fmla="*/ 137412 h 536976"/>
                  <a:gd name="connsiteX17" fmla="*/ 149292 w 1135728"/>
                  <a:gd name="connsiteY17" fmla="*/ 154044 h 536976"/>
                  <a:gd name="connsiteX18" fmla="*/ 134640 w 1135728"/>
                  <a:gd name="connsiteY18" fmla="*/ 169488 h 536976"/>
                  <a:gd name="connsiteX19" fmla="*/ 121176 w 1135728"/>
                  <a:gd name="connsiteY19" fmla="*/ 187308 h 536976"/>
                  <a:gd name="connsiteX20" fmla="*/ 107712 w 1135728"/>
                  <a:gd name="connsiteY20" fmla="*/ 203940 h 536976"/>
                  <a:gd name="connsiteX21" fmla="*/ 95040 w 1135728"/>
                  <a:gd name="connsiteY21" fmla="*/ 222156 h 536976"/>
                  <a:gd name="connsiteX22" fmla="*/ 83160 w 1135728"/>
                  <a:gd name="connsiteY22" fmla="*/ 240768 h 536976"/>
                  <a:gd name="connsiteX23" fmla="*/ 72864 w 1135728"/>
                  <a:gd name="connsiteY23" fmla="*/ 258984 h 536976"/>
                  <a:gd name="connsiteX24" fmla="*/ 62172 w 1135728"/>
                  <a:gd name="connsiteY24" fmla="*/ 278388 h 536976"/>
                  <a:gd name="connsiteX25" fmla="*/ 52272 w 1135728"/>
                  <a:gd name="connsiteY25" fmla="*/ 297792 h 536976"/>
                  <a:gd name="connsiteX26" fmla="*/ 43560 w 1135728"/>
                  <a:gd name="connsiteY26" fmla="*/ 317988 h 536976"/>
                  <a:gd name="connsiteX27" fmla="*/ 36036 w 1135728"/>
                  <a:gd name="connsiteY27" fmla="*/ 338580 h 536976"/>
                  <a:gd name="connsiteX28" fmla="*/ 28116 w 1135728"/>
                  <a:gd name="connsiteY28" fmla="*/ 358776 h 536976"/>
                  <a:gd name="connsiteX29" fmla="*/ 21384 w 1135728"/>
                  <a:gd name="connsiteY29" fmla="*/ 380160 h 536976"/>
                  <a:gd name="connsiteX30" fmla="*/ 15444 w 1135728"/>
                  <a:gd name="connsiteY30" fmla="*/ 401544 h 536976"/>
                  <a:gd name="connsiteX31" fmla="*/ 10692 w 1135728"/>
                  <a:gd name="connsiteY31" fmla="*/ 423720 h 536976"/>
                  <a:gd name="connsiteX32" fmla="*/ 6732 w 1135728"/>
                  <a:gd name="connsiteY32" fmla="*/ 445896 h 536976"/>
                  <a:gd name="connsiteX33" fmla="*/ 3960 w 1135728"/>
                  <a:gd name="connsiteY33" fmla="*/ 468072 h 536976"/>
                  <a:gd name="connsiteX34" fmla="*/ 1980 w 1135728"/>
                  <a:gd name="connsiteY34" fmla="*/ 490644 h 536976"/>
                  <a:gd name="connsiteX35" fmla="*/ 0 w 1135728"/>
                  <a:gd name="connsiteY35" fmla="*/ 513612 h 536976"/>
                  <a:gd name="connsiteX36" fmla="*/ 0 w 1135728"/>
                  <a:gd name="connsiteY36" fmla="*/ 536976 h 536976"/>
                  <a:gd name="connsiteX37" fmla="*/ 1135728 w 1135728"/>
                  <a:gd name="connsiteY37" fmla="*/ 536976 h 536976"/>
                  <a:gd name="connsiteX38" fmla="*/ 1135728 w 1135728"/>
                  <a:gd name="connsiteY38" fmla="*/ 536976 h 536976"/>
                  <a:gd name="connsiteX39" fmla="*/ 1135728 w 1135728"/>
                  <a:gd name="connsiteY39" fmla="*/ 513612 h 536976"/>
                  <a:gd name="connsiteX40" fmla="*/ 1133748 w 1135728"/>
                  <a:gd name="connsiteY40" fmla="*/ 490644 h 536976"/>
                  <a:gd name="connsiteX41" fmla="*/ 1131768 w 1135728"/>
                  <a:gd name="connsiteY41" fmla="*/ 468072 h 536976"/>
                  <a:gd name="connsiteX42" fmla="*/ 1128996 w 1135728"/>
                  <a:gd name="connsiteY42" fmla="*/ 445896 h 536976"/>
                  <a:gd name="connsiteX43" fmla="*/ 1125036 w 1135728"/>
                  <a:gd name="connsiteY43" fmla="*/ 423720 h 536976"/>
                  <a:gd name="connsiteX44" fmla="*/ 1119096 w 1135728"/>
                  <a:gd name="connsiteY44" fmla="*/ 401544 h 536976"/>
                  <a:gd name="connsiteX45" fmla="*/ 1114344 w 1135728"/>
                  <a:gd name="connsiteY45" fmla="*/ 380160 h 536976"/>
                  <a:gd name="connsiteX46" fmla="*/ 1107612 w 1135728"/>
                  <a:gd name="connsiteY46" fmla="*/ 358776 h 536976"/>
                  <a:gd name="connsiteX47" fmla="*/ 1099692 w 1135728"/>
                  <a:gd name="connsiteY47" fmla="*/ 338580 h 536976"/>
                  <a:gd name="connsiteX48" fmla="*/ 1092168 w 1135728"/>
                  <a:gd name="connsiteY48" fmla="*/ 317988 h 536976"/>
                  <a:gd name="connsiteX49" fmla="*/ 1083456 w 1135728"/>
                  <a:gd name="connsiteY49" fmla="*/ 297792 h 536976"/>
                  <a:gd name="connsiteX50" fmla="*/ 1073556 w 1135728"/>
                  <a:gd name="connsiteY50" fmla="*/ 278388 h 536976"/>
                  <a:gd name="connsiteX51" fmla="*/ 1062864 w 1135728"/>
                  <a:gd name="connsiteY51" fmla="*/ 258984 h 536976"/>
                  <a:gd name="connsiteX52" fmla="*/ 1052568 w 1135728"/>
                  <a:gd name="connsiteY52" fmla="*/ 240768 h 536976"/>
                  <a:gd name="connsiteX53" fmla="*/ 1040688 w 1135728"/>
                  <a:gd name="connsiteY53" fmla="*/ 222156 h 536976"/>
                  <a:gd name="connsiteX54" fmla="*/ 1028016 w 1135728"/>
                  <a:gd name="connsiteY54" fmla="*/ 203940 h 536976"/>
                  <a:gd name="connsiteX55" fmla="*/ 1014552 w 1135728"/>
                  <a:gd name="connsiteY55" fmla="*/ 187308 h 536976"/>
                  <a:gd name="connsiteX56" fmla="*/ 1001088 w 1135728"/>
                  <a:gd name="connsiteY56" fmla="*/ 169488 h 536976"/>
                  <a:gd name="connsiteX57" fmla="*/ 986436 w 1135728"/>
                  <a:gd name="connsiteY57" fmla="*/ 154044 h 536976"/>
                  <a:gd name="connsiteX58" fmla="*/ 971784 w 1135728"/>
                  <a:gd name="connsiteY58" fmla="*/ 137412 h 536976"/>
                  <a:gd name="connsiteX59" fmla="*/ 956340 w 1135728"/>
                  <a:gd name="connsiteY59" fmla="*/ 123156 h 536976"/>
                  <a:gd name="connsiteX60" fmla="*/ 940896 w 1135728"/>
                  <a:gd name="connsiteY60" fmla="*/ 108504 h 536976"/>
                  <a:gd name="connsiteX61" fmla="*/ 923472 w 1135728"/>
                  <a:gd name="connsiteY61" fmla="*/ 95040 h 536976"/>
                  <a:gd name="connsiteX62" fmla="*/ 906840 w 1135728"/>
                  <a:gd name="connsiteY62" fmla="*/ 81180 h 536976"/>
                  <a:gd name="connsiteX63" fmla="*/ 888624 w 1135728"/>
                  <a:gd name="connsiteY63" fmla="*/ 68904 h 536976"/>
                  <a:gd name="connsiteX64" fmla="*/ 871200 w 1135728"/>
                  <a:gd name="connsiteY64" fmla="*/ 57024 h 536976"/>
                  <a:gd name="connsiteX65" fmla="*/ 852588 w 1135728"/>
                  <a:gd name="connsiteY65" fmla="*/ 45540 h 536976"/>
                  <a:gd name="connsiteX66" fmla="*/ 833580 w 1135728"/>
                  <a:gd name="connsiteY66" fmla="*/ 34848 h 536976"/>
                  <a:gd name="connsiteX67" fmla="*/ 814176 w 1135728"/>
                  <a:gd name="connsiteY67" fmla="*/ 25344 h 536976"/>
                  <a:gd name="connsiteX68" fmla="*/ 793584 w 1135728"/>
                  <a:gd name="connsiteY68" fmla="*/ 16632 h 536976"/>
                  <a:gd name="connsiteX69" fmla="*/ 773388 w 1135728"/>
                  <a:gd name="connsiteY69" fmla="*/ 7920 h 536976"/>
                  <a:gd name="connsiteX70" fmla="*/ 752796 w 1135728"/>
                  <a:gd name="connsiteY70" fmla="*/ 0 h 536976"/>
                  <a:gd name="connsiteX71" fmla="*/ 752796 w 1135728"/>
                  <a:gd name="connsiteY71" fmla="*/ 0 h 536976"/>
                  <a:gd name="connsiteX72" fmla="*/ 752796 w 1135728"/>
                  <a:gd name="connsiteY72" fmla="*/ 0 h 536976"/>
                  <a:gd name="connsiteX0" fmla="*/ 752796 w 1135728"/>
                  <a:gd name="connsiteY0" fmla="*/ 0 h 536976"/>
                  <a:gd name="connsiteX1" fmla="*/ 648252 w 1135728"/>
                  <a:gd name="connsiteY1" fmla="*/ 48312 h 536976"/>
                  <a:gd name="connsiteX2" fmla="*/ 382932 w 1135728"/>
                  <a:gd name="connsiteY2" fmla="*/ 0 h 536976"/>
                  <a:gd name="connsiteX3" fmla="*/ 382932 w 1135728"/>
                  <a:gd name="connsiteY3" fmla="*/ 0 h 536976"/>
                  <a:gd name="connsiteX4" fmla="*/ 362340 w 1135728"/>
                  <a:gd name="connsiteY4" fmla="*/ 7920 h 536976"/>
                  <a:gd name="connsiteX5" fmla="*/ 342144 w 1135728"/>
                  <a:gd name="connsiteY5" fmla="*/ 16632 h 536976"/>
                  <a:gd name="connsiteX6" fmla="*/ 321552 w 1135728"/>
                  <a:gd name="connsiteY6" fmla="*/ 25344 h 536976"/>
                  <a:gd name="connsiteX7" fmla="*/ 302148 w 1135728"/>
                  <a:gd name="connsiteY7" fmla="*/ 34848 h 536976"/>
                  <a:gd name="connsiteX8" fmla="*/ 283140 w 1135728"/>
                  <a:gd name="connsiteY8" fmla="*/ 45540 h 536976"/>
                  <a:gd name="connsiteX9" fmla="*/ 264528 w 1135728"/>
                  <a:gd name="connsiteY9" fmla="*/ 57024 h 536976"/>
                  <a:gd name="connsiteX10" fmla="*/ 246312 w 1135728"/>
                  <a:gd name="connsiteY10" fmla="*/ 68904 h 536976"/>
                  <a:gd name="connsiteX11" fmla="*/ 228888 w 1135728"/>
                  <a:gd name="connsiteY11" fmla="*/ 81180 h 536976"/>
                  <a:gd name="connsiteX12" fmla="*/ 212256 w 1135728"/>
                  <a:gd name="connsiteY12" fmla="*/ 95040 h 536976"/>
                  <a:gd name="connsiteX13" fmla="*/ 194832 w 1135728"/>
                  <a:gd name="connsiteY13" fmla="*/ 108504 h 536976"/>
                  <a:gd name="connsiteX14" fmla="*/ 179388 w 1135728"/>
                  <a:gd name="connsiteY14" fmla="*/ 123156 h 536976"/>
                  <a:gd name="connsiteX15" fmla="*/ 163944 w 1135728"/>
                  <a:gd name="connsiteY15" fmla="*/ 137412 h 536976"/>
                  <a:gd name="connsiteX16" fmla="*/ 149292 w 1135728"/>
                  <a:gd name="connsiteY16" fmla="*/ 154044 h 536976"/>
                  <a:gd name="connsiteX17" fmla="*/ 134640 w 1135728"/>
                  <a:gd name="connsiteY17" fmla="*/ 169488 h 536976"/>
                  <a:gd name="connsiteX18" fmla="*/ 121176 w 1135728"/>
                  <a:gd name="connsiteY18" fmla="*/ 187308 h 536976"/>
                  <a:gd name="connsiteX19" fmla="*/ 107712 w 1135728"/>
                  <a:gd name="connsiteY19" fmla="*/ 203940 h 536976"/>
                  <a:gd name="connsiteX20" fmla="*/ 95040 w 1135728"/>
                  <a:gd name="connsiteY20" fmla="*/ 222156 h 536976"/>
                  <a:gd name="connsiteX21" fmla="*/ 83160 w 1135728"/>
                  <a:gd name="connsiteY21" fmla="*/ 240768 h 536976"/>
                  <a:gd name="connsiteX22" fmla="*/ 72864 w 1135728"/>
                  <a:gd name="connsiteY22" fmla="*/ 258984 h 536976"/>
                  <a:gd name="connsiteX23" fmla="*/ 62172 w 1135728"/>
                  <a:gd name="connsiteY23" fmla="*/ 278388 h 536976"/>
                  <a:gd name="connsiteX24" fmla="*/ 52272 w 1135728"/>
                  <a:gd name="connsiteY24" fmla="*/ 297792 h 536976"/>
                  <a:gd name="connsiteX25" fmla="*/ 43560 w 1135728"/>
                  <a:gd name="connsiteY25" fmla="*/ 317988 h 536976"/>
                  <a:gd name="connsiteX26" fmla="*/ 36036 w 1135728"/>
                  <a:gd name="connsiteY26" fmla="*/ 338580 h 536976"/>
                  <a:gd name="connsiteX27" fmla="*/ 28116 w 1135728"/>
                  <a:gd name="connsiteY27" fmla="*/ 358776 h 536976"/>
                  <a:gd name="connsiteX28" fmla="*/ 21384 w 1135728"/>
                  <a:gd name="connsiteY28" fmla="*/ 380160 h 536976"/>
                  <a:gd name="connsiteX29" fmla="*/ 15444 w 1135728"/>
                  <a:gd name="connsiteY29" fmla="*/ 401544 h 536976"/>
                  <a:gd name="connsiteX30" fmla="*/ 10692 w 1135728"/>
                  <a:gd name="connsiteY30" fmla="*/ 423720 h 536976"/>
                  <a:gd name="connsiteX31" fmla="*/ 6732 w 1135728"/>
                  <a:gd name="connsiteY31" fmla="*/ 445896 h 536976"/>
                  <a:gd name="connsiteX32" fmla="*/ 3960 w 1135728"/>
                  <a:gd name="connsiteY32" fmla="*/ 468072 h 536976"/>
                  <a:gd name="connsiteX33" fmla="*/ 1980 w 1135728"/>
                  <a:gd name="connsiteY33" fmla="*/ 490644 h 536976"/>
                  <a:gd name="connsiteX34" fmla="*/ 0 w 1135728"/>
                  <a:gd name="connsiteY34" fmla="*/ 513612 h 536976"/>
                  <a:gd name="connsiteX35" fmla="*/ 0 w 1135728"/>
                  <a:gd name="connsiteY35" fmla="*/ 536976 h 536976"/>
                  <a:gd name="connsiteX36" fmla="*/ 1135728 w 1135728"/>
                  <a:gd name="connsiteY36" fmla="*/ 536976 h 536976"/>
                  <a:gd name="connsiteX37" fmla="*/ 1135728 w 1135728"/>
                  <a:gd name="connsiteY37" fmla="*/ 536976 h 536976"/>
                  <a:gd name="connsiteX38" fmla="*/ 1135728 w 1135728"/>
                  <a:gd name="connsiteY38" fmla="*/ 513612 h 536976"/>
                  <a:gd name="connsiteX39" fmla="*/ 1133748 w 1135728"/>
                  <a:gd name="connsiteY39" fmla="*/ 490644 h 536976"/>
                  <a:gd name="connsiteX40" fmla="*/ 1131768 w 1135728"/>
                  <a:gd name="connsiteY40" fmla="*/ 468072 h 536976"/>
                  <a:gd name="connsiteX41" fmla="*/ 1128996 w 1135728"/>
                  <a:gd name="connsiteY41" fmla="*/ 445896 h 536976"/>
                  <a:gd name="connsiteX42" fmla="*/ 1125036 w 1135728"/>
                  <a:gd name="connsiteY42" fmla="*/ 423720 h 536976"/>
                  <a:gd name="connsiteX43" fmla="*/ 1119096 w 1135728"/>
                  <a:gd name="connsiteY43" fmla="*/ 401544 h 536976"/>
                  <a:gd name="connsiteX44" fmla="*/ 1114344 w 1135728"/>
                  <a:gd name="connsiteY44" fmla="*/ 380160 h 536976"/>
                  <a:gd name="connsiteX45" fmla="*/ 1107612 w 1135728"/>
                  <a:gd name="connsiteY45" fmla="*/ 358776 h 536976"/>
                  <a:gd name="connsiteX46" fmla="*/ 1099692 w 1135728"/>
                  <a:gd name="connsiteY46" fmla="*/ 338580 h 536976"/>
                  <a:gd name="connsiteX47" fmla="*/ 1092168 w 1135728"/>
                  <a:gd name="connsiteY47" fmla="*/ 317988 h 536976"/>
                  <a:gd name="connsiteX48" fmla="*/ 1083456 w 1135728"/>
                  <a:gd name="connsiteY48" fmla="*/ 297792 h 536976"/>
                  <a:gd name="connsiteX49" fmla="*/ 1073556 w 1135728"/>
                  <a:gd name="connsiteY49" fmla="*/ 278388 h 536976"/>
                  <a:gd name="connsiteX50" fmla="*/ 1062864 w 1135728"/>
                  <a:gd name="connsiteY50" fmla="*/ 258984 h 536976"/>
                  <a:gd name="connsiteX51" fmla="*/ 1052568 w 1135728"/>
                  <a:gd name="connsiteY51" fmla="*/ 240768 h 536976"/>
                  <a:gd name="connsiteX52" fmla="*/ 1040688 w 1135728"/>
                  <a:gd name="connsiteY52" fmla="*/ 222156 h 536976"/>
                  <a:gd name="connsiteX53" fmla="*/ 1028016 w 1135728"/>
                  <a:gd name="connsiteY53" fmla="*/ 203940 h 536976"/>
                  <a:gd name="connsiteX54" fmla="*/ 1014552 w 1135728"/>
                  <a:gd name="connsiteY54" fmla="*/ 187308 h 536976"/>
                  <a:gd name="connsiteX55" fmla="*/ 1001088 w 1135728"/>
                  <a:gd name="connsiteY55" fmla="*/ 169488 h 536976"/>
                  <a:gd name="connsiteX56" fmla="*/ 986436 w 1135728"/>
                  <a:gd name="connsiteY56" fmla="*/ 154044 h 536976"/>
                  <a:gd name="connsiteX57" fmla="*/ 971784 w 1135728"/>
                  <a:gd name="connsiteY57" fmla="*/ 137412 h 536976"/>
                  <a:gd name="connsiteX58" fmla="*/ 956340 w 1135728"/>
                  <a:gd name="connsiteY58" fmla="*/ 123156 h 536976"/>
                  <a:gd name="connsiteX59" fmla="*/ 940896 w 1135728"/>
                  <a:gd name="connsiteY59" fmla="*/ 108504 h 536976"/>
                  <a:gd name="connsiteX60" fmla="*/ 923472 w 1135728"/>
                  <a:gd name="connsiteY60" fmla="*/ 95040 h 536976"/>
                  <a:gd name="connsiteX61" fmla="*/ 906840 w 1135728"/>
                  <a:gd name="connsiteY61" fmla="*/ 81180 h 536976"/>
                  <a:gd name="connsiteX62" fmla="*/ 888624 w 1135728"/>
                  <a:gd name="connsiteY62" fmla="*/ 68904 h 536976"/>
                  <a:gd name="connsiteX63" fmla="*/ 871200 w 1135728"/>
                  <a:gd name="connsiteY63" fmla="*/ 57024 h 536976"/>
                  <a:gd name="connsiteX64" fmla="*/ 852588 w 1135728"/>
                  <a:gd name="connsiteY64" fmla="*/ 45540 h 536976"/>
                  <a:gd name="connsiteX65" fmla="*/ 833580 w 1135728"/>
                  <a:gd name="connsiteY65" fmla="*/ 34848 h 536976"/>
                  <a:gd name="connsiteX66" fmla="*/ 814176 w 1135728"/>
                  <a:gd name="connsiteY66" fmla="*/ 25344 h 536976"/>
                  <a:gd name="connsiteX67" fmla="*/ 793584 w 1135728"/>
                  <a:gd name="connsiteY67" fmla="*/ 16632 h 536976"/>
                  <a:gd name="connsiteX68" fmla="*/ 773388 w 1135728"/>
                  <a:gd name="connsiteY68" fmla="*/ 7920 h 536976"/>
                  <a:gd name="connsiteX69" fmla="*/ 752796 w 1135728"/>
                  <a:gd name="connsiteY69" fmla="*/ 0 h 536976"/>
                  <a:gd name="connsiteX70" fmla="*/ 752796 w 1135728"/>
                  <a:gd name="connsiteY70" fmla="*/ 0 h 536976"/>
                  <a:gd name="connsiteX71" fmla="*/ 752796 w 1135728"/>
                  <a:gd name="connsiteY71" fmla="*/ 0 h 536976"/>
                  <a:gd name="connsiteX0" fmla="*/ 752796 w 1135728"/>
                  <a:gd name="connsiteY0" fmla="*/ 0 h 536976"/>
                  <a:gd name="connsiteX1" fmla="*/ 382932 w 1135728"/>
                  <a:gd name="connsiteY1" fmla="*/ 0 h 536976"/>
                  <a:gd name="connsiteX2" fmla="*/ 382932 w 1135728"/>
                  <a:gd name="connsiteY2" fmla="*/ 0 h 536976"/>
                  <a:gd name="connsiteX3" fmla="*/ 362340 w 1135728"/>
                  <a:gd name="connsiteY3" fmla="*/ 7920 h 536976"/>
                  <a:gd name="connsiteX4" fmla="*/ 342144 w 1135728"/>
                  <a:gd name="connsiteY4" fmla="*/ 16632 h 536976"/>
                  <a:gd name="connsiteX5" fmla="*/ 321552 w 1135728"/>
                  <a:gd name="connsiteY5" fmla="*/ 25344 h 536976"/>
                  <a:gd name="connsiteX6" fmla="*/ 302148 w 1135728"/>
                  <a:gd name="connsiteY6" fmla="*/ 34848 h 536976"/>
                  <a:gd name="connsiteX7" fmla="*/ 283140 w 1135728"/>
                  <a:gd name="connsiteY7" fmla="*/ 45540 h 536976"/>
                  <a:gd name="connsiteX8" fmla="*/ 264528 w 1135728"/>
                  <a:gd name="connsiteY8" fmla="*/ 57024 h 536976"/>
                  <a:gd name="connsiteX9" fmla="*/ 246312 w 1135728"/>
                  <a:gd name="connsiteY9" fmla="*/ 68904 h 536976"/>
                  <a:gd name="connsiteX10" fmla="*/ 228888 w 1135728"/>
                  <a:gd name="connsiteY10" fmla="*/ 81180 h 536976"/>
                  <a:gd name="connsiteX11" fmla="*/ 212256 w 1135728"/>
                  <a:gd name="connsiteY11" fmla="*/ 95040 h 536976"/>
                  <a:gd name="connsiteX12" fmla="*/ 194832 w 1135728"/>
                  <a:gd name="connsiteY12" fmla="*/ 108504 h 536976"/>
                  <a:gd name="connsiteX13" fmla="*/ 179388 w 1135728"/>
                  <a:gd name="connsiteY13" fmla="*/ 123156 h 536976"/>
                  <a:gd name="connsiteX14" fmla="*/ 163944 w 1135728"/>
                  <a:gd name="connsiteY14" fmla="*/ 137412 h 536976"/>
                  <a:gd name="connsiteX15" fmla="*/ 149292 w 1135728"/>
                  <a:gd name="connsiteY15" fmla="*/ 154044 h 536976"/>
                  <a:gd name="connsiteX16" fmla="*/ 134640 w 1135728"/>
                  <a:gd name="connsiteY16" fmla="*/ 169488 h 536976"/>
                  <a:gd name="connsiteX17" fmla="*/ 121176 w 1135728"/>
                  <a:gd name="connsiteY17" fmla="*/ 187308 h 536976"/>
                  <a:gd name="connsiteX18" fmla="*/ 107712 w 1135728"/>
                  <a:gd name="connsiteY18" fmla="*/ 203940 h 536976"/>
                  <a:gd name="connsiteX19" fmla="*/ 95040 w 1135728"/>
                  <a:gd name="connsiteY19" fmla="*/ 222156 h 536976"/>
                  <a:gd name="connsiteX20" fmla="*/ 83160 w 1135728"/>
                  <a:gd name="connsiteY20" fmla="*/ 240768 h 536976"/>
                  <a:gd name="connsiteX21" fmla="*/ 72864 w 1135728"/>
                  <a:gd name="connsiteY21" fmla="*/ 258984 h 536976"/>
                  <a:gd name="connsiteX22" fmla="*/ 62172 w 1135728"/>
                  <a:gd name="connsiteY22" fmla="*/ 278388 h 536976"/>
                  <a:gd name="connsiteX23" fmla="*/ 52272 w 1135728"/>
                  <a:gd name="connsiteY23" fmla="*/ 297792 h 536976"/>
                  <a:gd name="connsiteX24" fmla="*/ 43560 w 1135728"/>
                  <a:gd name="connsiteY24" fmla="*/ 317988 h 536976"/>
                  <a:gd name="connsiteX25" fmla="*/ 36036 w 1135728"/>
                  <a:gd name="connsiteY25" fmla="*/ 338580 h 536976"/>
                  <a:gd name="connsiteX26" fmla="*/ 28116 w 1135728"/>
                  <a:gd name="connsiteY26" fmla="*/ 358776 h 536976"/>
                  <a:gd name="connsiteX27" fmla="*/ 21384 w 1135728"/>
                  <a:gd name="connsiteY27" fmla="*/ 380160 h 536976"/>
                  <a:gd name="connsiteX28" fmla="*/ 15444 w 1135728"/>
                  <a:gd name="connsiteY28" fmla="*/ 401544 h 536976"/>
                  <a:gd name="connsiteX29" fmla="*/ 10692 w 1135728"/>
                  <a:gd name="connsiteY29" fmla="*/ 423720 h 536976"/>
                  <a:gd name="connsiteX30" fmla="*/ 6732 w 1135728"/>
                  <a:gd name="connsiteY30" fmla="*/ 445896 h 536976"/>
                  <a:gd name="connsiteX31" fmla="*/ 3960 w 1135728"/>
                  <a:gd name="connsiteY31" fmla="*/ 468072 h 536976"/>
                  <a:gd name="connsiteX32" fmla="*/ 1980 w 1135728"/>
                  <a:gd name="connsiteY32" fmla="*/ 490644 h 536976"/>
                  <a:gd name="connsiteX33" fmla="*/ 0 w 1135728"/>
                  <a:gd name="connsiteY33" fmla="*/ 513612 h 536976"/>
                  <a:gd name="connsiteX34" fmla="*/ 0 w 1135728"/>
                  <a:gd name="connsiteY34" fmla="*/ 536976 h 536976"/>
                  <a:gd name="connsiteX35" fmla="*/ 1135728 w 1135728"/>
                  <a:gd name="connsiteY35" fmla="*/ 536976 h 536976"/>
                  <a:gd name="connsiteX36" fmla="*/ 1135728 w 1135728"/>
                  <a:gd name="connsiteY36" fmla="*/ 536976 h 536976"/>
                  <a:gd name="connsiteX37" fmla="*/ 1135728 w 1135728"/>
                  <a:gd name="connsiteY37" fmla="*/ 513612 h 536976"/>
                  <a:gd name="connsiteX38" fmla="*/ 1133748 w 1135728"/>
                  <a:gd name="connsiteY38" fmla="*/ 490644 h 536976"/>
                  <a:gd name="connsiteX39" fmla="*/ 1131768 w 1135728"/>
                  <a:gd name="connsiteY39" fmla="*/ 468072 h 536976"/>
                  <a:gd name="connsiteX40" fmla="*/ 1128996 w 1135728"/>
                  <a:gd name="connsiteY40" fmla="*/ 445896 h 536976"/>
                  <a:gd name="connsiteX41" fmla="*/ 1125036 w 1135728"/>
                  <a:gd name="connsiteY41" fmla="*/ 423720 h 536976"/>
                  <a:gd name="connsiteX42" fmla="*/ 1119096 w 1135728"/>
                  <a:gd name="connsiteY42" fmla="*/ 401544 h 536976"/>
                  <a:gd name="connsiteX43" fmla="*/ 1114344 w 1135728"/>
                  <a:gd name="connsiteY43" fmla="*/ 380160 h 536976"/>
                  <a:gd name="connsiteX44" fmla="*/ 1107612 w 1135728"/>
                  <a:gd name="connsiteY44" fmla="*/ 358776 h 536976"/>
                  <a:gd name="connsiteX45" fmla="*/ 1099692 w 1135728"/>
                  <a:gd name="connsiteY45" fmla="*/ 338580 h 536976"/>
                  <a:gd name="connsiteX46" fmla="*/ 1092168 w 1135728"/>
                  <a:gd name="connsiteY46" fmla="*/ 317988 h 536976"/>
                  <a:gd name="connsiteX47" fmla="*/ 1083456 w 1135728"/>
                  <a:gd name="connsiteY47" fmla="*/ 297792 h 536976"/>
                  <a:gd name="connsiteX48" fmla="*/ 1073556 w 1135728"/>
                  <a:gd name="connsiteY48" fmla="*/ 278388 h 536976"/>
                  <a:gd name="connsiteX49" fmla="*/ 1062864 w 1135728"/>
                  <a:gd name="connsiteY49" fmla="*/ 258984 h 536976"/>
                  <a:gd name="connsiteX50" fmla="*/ 1052568 w 1135728"/>
                  <a:gd name="connsiteY50" fmla="*/ 240768 h 536976"/>
                  <a:gd name="connsiteX51" fmla="*/ 1040688 w 1135728"/>
                  <a:gd name="connsiteY51" fmla="*/ 222156 h 536976"/>
                  <a:gd name="connsiteX52" fmla="*/ 1028016 w 1135728"/>
                  <a:gd name="connsiteY52" fmla="*/ 203940 h 536976"/>
                  <a:gd name="connsiteX53" fmla="*/ 1014552 w 1135728"/>
                  <a:gd name="connsiteY53" fmla="*/ 187308 h 536976"/>
                  <a:gd name="connsiteX54" fmla="*/ 1001088 w 1135728"/>
                  <a:gd name="connsiteY54" fmla="*/ 169488 h 536976"/>
                  <a:gd name="connsiteX55" fmla="*/ 986436 w 1135728"/>
                  <a:gd name="connsiteY55" fmla="*/ 154044 h 536976"/>
                  <a:gd name="connsiteX56" fmla="*/ 971784 w 1135728"/>
                  <a:gd name="connsiteY56" fmla="*/ 137412 h 536976"/>
                  <a:gd name="connsiteX57" fmla="*/ 956340 w 1135728"/>
                  <a:gd name="connsiteY57" fmla="*/ 123156 h 536976"/>
                  <a:gd name="connsiteX58" fmla="*/ 940896 w 1135728"/>
                  <a:gd name="connsiteY58" fmla="*/ 108504 h 536976"/>
                  <a:gd name="connsiteX59" fmla="*/ 923472 w 1135728"/>
                  <a:gd name="connsiteY59" fmla="*/ 95040 h 536976"/>
                  <a:gd name="connsiteX60" fmla="*/ 906840 w 1135728"/>
                  <a:gd name="connsiteY60" fmla="*/ 81180 h 536976"/>
                  <a:gd name="connsiteX61" fmla="*/ 888624 w 1135728"/>
                  <a:gd name="connsiteY61" fmla="*/ 68904 h 536976"/>
                  <a:gd name="connsiteX62" fmla="*/ 871200 w 1135728"/>
                  <a:gd name="connsiteY62" fmla="*/ 57024 h 536976"/>
                  <a:gd name="connsiteX63" fmla="*/ 852588 w 1135728"/>
                  <a:gd name="connsiteY63" fmla="*/ 45540 h 536976"/>
                  <a:gd name="connsiteX64" fmla="*/ 833580 w 1135728"/>
                  <a:gd name="connsiteY64" fmla="*/ 34848 h 536976"/>
                  <a:gd name="connsiteX65" fmla="*/ 814176 w 1135728"/>
                  <a:gd name="connsiteY65" fmla="*/ 25344 h 536976"/>
                  <a:gd name="connsiteX66" fmla="*/ 793584 w 1135728"/>
                  <a:gd name="connsiteY66" fmla="*/ 16632 h 536976"/>
                  <a:gd name="connsiteX67" fmla="*/ 773388 w 1135728"/>
                  <a:gd name="connsiteY67" fmla="*/ 7920 h 536976"/>
                  <a:gd name="connsiteX68" fmla="*/ 752796 w 1135728"/>
                  <a:gd name="connsiteY68" fmla="*/ 0 h 536976"/>
                  <a:gd name="connsiteX69" fmla="*/ 752796 w 1135728"/>
                  <a:gd name="connsiteY69" fmla="*/ 0 h 536976"/>
                  <a:gd name="connsiteX70" fmla="*/ 752796 w 1135728"/>
                  <a:gd name="connsiteY70" fmla="*/ 0 h 53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35728" h="536976">
                    <a:moveTo>
                      <a:pt x="752796" y="0"/>
                    </a:moveTo>
                    <a:lnTo>
                      <a:pt x="382932" y="0"/>
                    </a:lnTo>
                    <a:lnTo>
                      <a:pt x="382932" y="0"/>
                    </a:lnTo>
                    <a:lnTo>
                      <a:pt x="362340" y="7920"/>
                    </a:lnTo>
                    <a:lnTo>
                      <a:pt x="342144" y="16632"/>
                    </a:lnTo>
                    <a:lnTo>
                      <a:pt x="321552" y="25344"/>
                    </a:lnTo>
                    <a:lnTo>
                      <a:pt x="302148" y="34848"/>
                    </a:lnTo>
                    <a:lnTo>
                      <a:pt x="283140" y="45540"/>
                    </a:lnTo>
                    <a:lnTo>
                      <a:pt x="264528" y="57024"/>
                    </a:lnTo>
                    <a:lnTo>
                      <a:pt x="246312" y="68904"/>
                    </a:lnTo>
                    <a:lnTo>
                      <a:pt x="228888" y="81180"/>
                    </a:lnTo>
                    <a:lnTo>
                      <a:pt x="212256" y="95040"/>
                    </a:lnTo>
                    <a:lnTo>
                      <a:pt x="194832" y="108504"/>
                    </a:lnTo>
                    <a:lnTo>
                      <a:pt x="179388" y="123156"/>
                    </a:lnTo>
                    <a:lnTo>
                      <a:pt x="163944" y="137412"/>
                    </a:lnTo>
                    <a:lnTo>
                      <a:pt x="149292" y="154044"/>
                    </a:lnTo>
                    <a:lnTo>
                      <a:pt x="134640" y="169488"/>
                    </a:lnTo>
                    <a:lnTo>
                      <a:pt x="121176" y="187308"/>
                    </a:lnTo>
                    <a:lnTo>
                      <a:pt x="107712" y="203940"/>
                    </a:lnTo>
                    <a:lnTo>
                      <a:pt x="95040" y="222156"/>
                    </a:lnTo>
                    <a:lnTo>
                      <a:pt x="83160" y="240768"/>
                    </a:lnTo>
                    <a:lnTo>
                      <a:pt x="72864" y="258984"/>
                    </a:lnTo>
                    <a:lnTo>
                      <a:pt x="62172" y="278388"/>
                    </a:lnTo>
                    <a:lnTo>
                      <a:pt x="52272" y="297792"/>
                    </a:lnTo>
                    <a:lnTo>
                      <a:pt x="43560" y="317988"/>
                    </a:lnTo>
                    <a:lnTo>
                      <a:pt x="36036" y="338580"/>
                    </a:lnTo>
                    <a:lnTo>
                      <a:pt x="28116" y="358776"/>
                    </a:lnTo>
                    <a:lnTo>
                      <a:pt x="21384" y="380160"/>
                    </a:lnTo>
                    <a:lnTo>
                      <a:pt x="15444" y="401544"/>
                    </a:lnTo>
                    <a:lnTo>
                      <a:pt x="10692" y="423720"/>
                    </a:lnTo>
                    <a:lnTo>
                      <a:pt x="6732" y="445896"/>
                    </a:lnTo>
                    <a:lnTo>
                      <a:pt x="3960" y="468072"/>
                    </a:lnTo>
                    <a:lnTo>
                      <a:pt x="1980" y="490644"/>
                    </a:lnTo>
                    <a:lnTo>
                      <a:pt x="0" y="513612"/>
                    </a:lnTo>
                    <a:lnTo>
                      <a:pt x="0" y="536976"/>
                    </a:lnTo>
                    <a:lnTo>
                      <a:pt x="1135728" y="536976"/>
                    </a:lnTo>
                    <a:lnTo>
                      <a:pt x="1135728" y="536976"/>
                    </a:lnTo>
                    <a:lnTo>
                      <a:pt x="1135728" y="513612"/>
                    </a:lnTo>
                    <a:lnTo>
                      <a:pt x="1133748" y="490644"/>
                    </a:lnTo>
                    <a:lnTo>
                      <a:pt x="1131768" y="468072"/>
                    </a:lnTo>
                    <a:lnTo>
                      <a:pt x="1128996" y="445896"/>
                    </a:lnTo>
                    <a:lnTo>
                      <a:pt x="1125036" y="423720"/>
                    </a:lnTo>
                    <a:lnTo>
                      <a:pt x="1119096" y="401544"/>
                    </a:lnTo>
                    <a:lnTo>
                      <a:pt x="1114344" y="380160"/>
                    </a:lnTo>
                    <a:lnTo>
                      <a:pt x="1107612" y="358776"/>
                    </a:lnTo>
                    <a:lnTo>
                      <a:pt x="1099692" y="338580"/>
                    </a:lnTo>
                    <a:lnTo>
                      <a:pt x="1092168" y="317988"/>
                    </a:lnTo>
                    <a:lnTo>
                      <a:pt x="1083456" y="297792"/>
                    </a:lnTo>
                    <a:lnTo>
                      <a:pt x="1073556" y="278388"/>
                    </a:lnTo>
                    <a:lnTo>
                      <a:pt x="1062864" y="258984"/>
                    </a:lnTo>
                    <a:lnTo>
                      <a:pt x="1052568" y="240768"/>
                    </a:lnTo>
                    <a:lnTo>
                      <a:pt x="1040688" y="222156"/>
                    </a:lnTo>
                    <a:lnTo>
                      <a:pt x="1028016" y="203940"/>
                    </a:lnTo>
                    <a:lnTo>
                      <a:pt x="1014552" y="187308"/>
                    </a:lnTo>
                    <a:lnTo>
                      <a:pt x="1001088" y="169488"/>
                    </a:lnTo>
                    <a:lnTo>
                      <a:pt x="986436" y="154044"/>
                    </a:lnTo>
                    <a:lnTo>
                      <a:pt x="971784" y="137412"/>
                    </a:lnTo>
                    <a:lnTo>
                      <a:pt x="956340" y="123156"/>
                    </a:lnTo>
                    <a:lnTo>
                      <a:pt x="940896" y="108504"/>
                    </a:lnTo>
                    <a:lnTo>
                      <a:pt x="923472" y="95040"/>
                    </a:lnTo>
                    <a:lnTo>
                      <a:pt x="906840" y="81180"/>
                    </a:lnTo>
                    <a:lnTo>
                      <a:pt x="888624" y="68904"/>
                    </a:lnTo>
                    <a:lnTo>
                      <a:pt x="871200" y="57024"/>
                    </a:lnTo>
                    <a:lnTo>
                      <a:pt x="852588" y="45540"/>
                    </a:lnTo>
                    <a:lnTo>
                      <a:pt x="833580" y="34848"/>
                    </a:lnTo>
                    <a:lnTo>
                      <a:pt x="814176" y="25344"/>
                    </a:lnTo>
                    <a:lnTo>
                      <a:pt x="793584" y="16632"/>
                    </a:lnTo>
                    <a:lnTo>
                      <a:pt x="773388" y="7920"/>
                    </a:lnTo>
                    <a:lnTo>
                      <a:pt x="752796" y="0"/>
                    </a:lnTo>
                    <a:lnTo>
                      <a:pt x="752796" y="0"/>
                    </a:lnTo>
                    <a:lnTo>
                      <a:pt x="752796" y="0"/>
                    </a:lnTo>
                    <a:close/>
                  </a:path>
                </a:pathLst>
              </a:custGeom>
              <a:solidFill>
                <a:schemeClr val="bg1"/>
              </a:solidFill>
              <a:ln w="39353" cap="flat">
                <a:noFill/>
                <a:prstDash val="solid"/>
                <a:miter/>
              </a:ln>
            </p:spPr>
            <p:txBody>
              <a:bodyPr rtlCol="0" anchor="ctr"/>
              <a:lstStyle/>
              <a:p>
                <a:endParaRPr lang="ja-JP" altLang="en-US"/>
              </a:p>
            </p:txBody>
          </p:sp>
        </p:grpSp>
        <p:pic>
          <p:nvPicPr>
            <p:cNvPr id="24" name="グラフィックス 23">
              <a:extLst>
                <a:ext uri="{FF2B5EF4-FFF2-40B4-BE49-F238E27FC236}">
                  <a16:creationId xmlns:a16="http://schemas.microsoft.com/office/drawing/2014/main" id="{AE15C266-5A76-826C-87D0-1BA5CDED98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9912" y="4365104"/>
              <a:ext cx="1504800" cy="1900800"/>
            </a:xfrm>
            <a:prstGeom prst="rect">
              <a:avLst/>
            </a:prstGeom>
          </p:spPr>
        </p:pic>
      </p:grpSp>
      <p:sp>
        <p:nvSpPr>
          <p:cNvPr id="27" name="矢印: ストライプ 26">
            <a:extLst>
              <a:ext uri="{FF2B5EF4-FFF2-40B4-BE49-F238E27FC236}">
                <a16:creationId xmlns:a16="http://schemas.microsoft.com/office/drawing/2014/main" id="{604BA7A7-7DB9-A4DC-8B7F-F234112F1943}"/>
              </a:ext>
            </a:extLst>
          </p:cNvPr>
          <p:cNvSpPr/>
          <p:nvPr/>
        </p:nvSpPr>
        <p:spPr bwMode="auto">
          <a:xfrm>
            <a:off x="4249147" y="2961259"/>
            <a:ext cx="925085" cy="814388"/>
          </a:xfrm>
          <a:prstGeom prst="stripedRightArrow">
            <a:avLst/>
          </a:prstGeom>
          <a:solidFill>
            <a:schemeClr val="accent1"/>
          </a:solidFill>
          <a:ln w="9525" algn="ctr">
            <a:solidFill>
              <a:schemeClr val="accent1"/>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pic>
        <p:nvPicPr>
          <p:cNvPr id="28" name="グラフィックス 27">
            <a:extLst>
              <a:ext uri="{FF2B5EF4-FFF2-40B4-BE49-F238E27FC236}">
                <a16:creationId xmlns:a16="http://schemas.microsoft.com/office/drawing/2014/main" id="{245A33DC-914C-B027-EC02-AEE3032CBC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6587" y="3861048"/>
            <a:ext cx="4358282" cy="2304000"/>
          </a:xfrm>
          <a:prstGeom prst="rect">
            <a:avLst/>
          </a:prstGeom>
        </p:spPr>
      </p:pic>
      <p:grpSp>
        <p:nvGrpSpPr>
          <p:cNvPr id="29" name="グループ化 28">
            <a:extLst>
              <a:ext uri="{FF2B5EF4-FFF2-40B4-BE49-F238E27FC236}">
                <a16:creationId xmlns:a16="http://schemas.microsoft.com/office/drawing/2014/main" id="{5DBB285B-B82A-6794-CFD3-6B28ACE7258E}"/>
              </a:ext>
            </a:extLst>
          </p:cNvPr>
          <p:cNvGrpSpPr/>
          <p:nvPr/>
        </p:nvGrpSpPr>
        <p:grpSpPr>
          <a:xfrm>
            <a:off x="395536" y="1687163"/>
            <a:ext cx="3137495" cy="1670400"/>
            <a:chOff x="395536" y="1687163"/>
            <a:chExt cx="3137495" cy="1670400"/>
          </a:xfrm>
        </p:grpSpPr>
        <p:grpSp>
          <p:nvGrpSpPr>
            <p:cNvPr id="30" name="グループ化 29">
              <a:extLst>
                <a:ext uri="{FF2B5EF4-FFF2-40B4-BE49-F238E27FC236}">
                  <a16:creationId xmlns:a16="http://schemas.microsoft.com/office/drawing/2014/main" id="{7CBF14D9-A263-669B-884C-CDD81667EFBE}"/>
                </a:ext>
              </a:extLst>
            </p:cNvPr>
            <p:cNvGrpSpPr>
              <a:grpSpLocks noChangeAspect="1"/>
            </p:cNvGrpSpPr>
            <p:nvPr/>
          </p:nvGrpSpPr>
          <p:grpSpPr>
            <a:xfrm>
              <a:off x="1111348" y="1687163"/>
              <a:ext cx="1847879" cy="1670400"/>
              <a:chOff x="1139854" y="2272934"/>
              <a:chExt cx="2083601" cy="1883482"/>
            </a:xfrm>
          </p:grpSpPr>
          <p:grpSp>
            <p:nvGrpSpPr>
              <p:cNvPr id="37" name="グループ化 36">
                <a:extLst>
                  <a:ext uri="{FF2B5EF4-FFF2-40B4-BE49-F238E27FC236}">
                    <a16:creationId xmlns:a16="http://schemas.microsoft.com/office/drawing/2014/main" id="{DCFEB268-FBE4-97F4-CAF4-9CE2EF790DDF}"/>
                  </a:ext>
                </a:extLst>
              </p:cNvPr>
              <p:cNvGrpSpPr/>
              <p:nvPr/>
            </p:nvGrpSpPr>
            <p:grpSpPr>
              <a:xfrm>
                <a:off x="1259632" y="2632968"/>
                <a:ext cx="1800047" cy="1523121"/>
                <a:chOff x="1259632" y="2632968"/>
                <a:chExt cx="1800047" cy="1523121"/>
              </a:xfrm>
            </p:grpSpPr>
            <p:sp>
              <p:nvSpPr>
                <p:cNvPr id="39" name="フリーフォーム: 図形 38">
                  <a:extLst>
                    <a:ext uri="{FF2B5EF4-FFF2-40B4-BE49-F238E27FC236}">
                      <a16:creationId xmlns:a16="http://schemas.microsoft.com/office/drawing/2014/main" id="{D0258552-6281-1961-53FB-E2E04D51A3FA}"/>
                    </a:ext>
                  </a:extLst>
                </p:cNvPr>
                <p:cNvSpPr/>
                <p:nvPr/>
              </p:nvSpPr>
              <p:spPr>
                <a:xfrm>
                  <a:off x="2114204" y="3559548"/>
                  <a:ext cx="945475" cy="596541"/>
                </a:xfrm>
                <a:custGeom>
                  <a:avLst/>
                  <a:gdLst>
                    <a:gd name="connsiteX0" fmla="*/ 945475 w 945474"/>
                    <a:gd name="connsiteY0" fmla="*/ 596541 h 596541"/>
                    <a:gd name="connsiteX1" fmla="*/ 518658 w 945474"/>
                    <a:gd name="connsiteY1" fmla="*/ 0 h 596541"/>
                    <a:gd name="connsiteX2" fmla="*/ 392688 w 945474"/>
                    <a:gd name="connsiteY2" fmla="*/ 483231 h 596541"/>
                    <a:gd name="connsiteX3" fmla="*/ 338055 w 945474"/>
                    <a:gd name="connsiteY3" fmla="*/ 166741 h 596541"/>
                    <a:gd name="connsiteX4" fmla="*/ 402412 w 945474"/>
                    <a:gd name="connsiteY4" fmla="*/ 54008 h 596541"/>
                    <a:gd name="connsiteX5" fmla="*/ 402267 w 945474"/>
                    <a:gd name="connsiteY5" fmla="*/ 29796 h 596541"/>
                    <a:gd name="connsiteX6" fmla="*/ 381280 w 945474"/>
                    <a:gd name="connsiteY6" fmla="*/ 17714 h 596541"/>
                    <a:gd name="connsiteX7" fmla="*/ 243998 w 945474"/>
                    <a:gd name="connsiteY7" fmla="*/ 17714 h 596541"/>
                    <a:gd name="connsiteX8" fmla="*/ 223011 w 945474"/>
                    <a:gd name="connsiteY8" fmla="*/ 29796 h 596541"/>
                    <a:gd name="connsiteX9" fmla="*/ 222867 w 945474"/>
                    <a:gd name="connsiteY9" fmla="*/ 54008 h 596541"/>
                    <a:gd name="connsiteX10" fmla="*/ 287224 w 945474"/>
                    <a:gd name="connsiteY10" fmla="*/ 166741 h 596541"/>
                    <a:gd name="connsiteX11" fmla="*/ 232590 w 945474"/>
                    <a:gd name="connsiteY11" fmla="*/ 483231 h 596541"/>
                    <a:gd name="connsiteX12" fmla="*/ 106620 w 945474"/>
                    <a:gd name="connsiteY12" fmla="*/ 0 h 596541"/>
                    <a:gd name="connsiteX13" fmla="*/ 0 w 945474"/>
                    <a:gd name="connsiteY13" fmla="*/ 178197 h 596541"/>
                    <a:gd name="connsiteX14" fmla="*/ 0 w 945474"/>
                    <a:gd name="connsiteY14" fmla="*/ 275527 h 596541"/>
                    <a:gd name="connsiteX15" fmla="*/ 0 w 945474"/>
                    <a:gd name="connsiteY15" fmla="*/ 465710 h 596541"/>
                    <a:gd name="connsiteX16" fmla="*/ 8039 w 945474"/>
                    <a:gd name="connsiteY16" fmla="*/ 465854 h 596541"/>
                    <a:gd name="connsiteX17" fmla="*/ 67871 w 945474"/>
                    <a:gd name="connsiteY17" fmla="*/ 465854 h 596541"/>
                    <a:gd name="connsiteX18" fmla="*/ 117354 w 945474"/>
                    <a:gd name="connsiteY18" fmla="*/ 531126 h 596541"/>
                    <a:gd name="connsiteX19" fmla="*/ 95067 w 945474"/>
                    <a:gd name="connsiteY19" fmla="*/ 596253 h 596541"/>
                    <a:gd name="connsiteX20" fmla="*/ 94971 w 945474"/>
                    <a:gd name="connsiteY20" fmla="*/ 596397 h 596541"/>
                    <a:gd name="connsiteX21" fmla="*/ 945475 w 945474"/>
                    <a:gd name="connsiteY21" fmla="*/ 596397 h 596541"/>
                    <a:gd name="connsiteX22" fmla="*/ 945475 w 945474"/>
                    <a:gd name="connsiteY22" fmla="*/ 596541 h 596541"/>
                    <a:gd name="connsiteX23" fmla="*/ 945475 w 945474"/>
                    <a:gd name="connsiteY23"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243998 w 945475"/>
                    <a:gd name="connsiteY7" fmla="*/ 17714 h 596541"/>
                    <a:gd name="connsiteX8" fmla="*/ 223011 w 945475"/>
                    <a:gd name="connsiteY8" fmla="*/ 29796 h 596541"/>
                    <a:gd name="connsiteX9" fmla="*/ 222867 w 945475"/>
                    <a:gd name="connsiteY9" fmla="*/ 54008 h 596541"/>
                    <a:gd name="connsiteX10" fmla="*/ 287224 w 945475"/>
                    <a:gd name="connsiteY10" fmla="*/ 166741 h 596541"/>
                    <a:gd name="connsiteX11" fmla="*/ 106620 w 945475"/>
                    <a:gd name="connsiteY11" fmla="*/ 0 h 596541"/>
                    <a:gd name="connsiteX12" fmla="*/ 0 w 945475"/>
                    <a:gd name="connsiteY12" fmla="*/ 178197 h 596541"/>
                    <a:gd name="connsiteX13" fmla="*/ 0 w 945475"/>
                    <a:gd name="connsiteY13" fmla="*/ 275527 h 596541"/>
                    <a:gd name="connsiteX14" fmla="*/ 0 w 945475"/>
                    <a:gd name="connsiteY14" fmla="*/ 465710 h 596541"/>
                    <a:gd name="connsiteX15" fmla="*/ 8039 w 945475"/>
                    <a:gd name="connsiteY15" fmla="*/ 465854 h 596541"/>
                    <a:gd name="connsiteX16" fmla="*/ 67871 w 945475"/>
                    <a:gd name="connsiteY16" fmla="*/ 465854 h 596541"/>
                    <a:gd name="connsiteX17" fmla="*/ 117354 w 945475"/>
                    <a:gd name="connsiteY17" fmla="*/ 531126 h 596541"/>
                    <a:gd name="connsiteX18" fmla="*/ 95067 w 945475"/>
                    <a:gd name="connsiteY18" fmla="*/ 596253 h 596541"/>
                    <a:gd name="connsiteX19" fmla="*/ 94971 w 945475"/>
                    <a:gd name="connsiteY19" fmla="*/ 596397 h 596541"/>
                    <a:gd name="connsiteX20" fmla="*/ 945475 w 945475"/>
                    <a:gd name="connsiteY20" fmla="*/ 596397 h 596541"/>
                    <a:gd name="connsiteX21" fmla="*/ 945475 w 945475"/>
                    <a:gd name="connsiteY21" fmla="*/ 596541 h 596541"/>
                    <a:gd name="connsiteX22" fmla="*/ 945475 w 945475"/>
                    <a:gd name="connsiteY22"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243998 w 945475"/>
                    <a:gd name="connsiteY7" fmla="*/ 17714 h 596541"/>
                    <a:gd name="connsiteX8" fmla="*/ 223011 w 945475"/>
                    <a:gd name="connsiteY8" fmla="*/ 29796 h 596541"/>
                    <a:gd name="connsiteX9" fmla="*/ 222867 w 945475"/>
                    <a:gd name="connsiteY9" fmla="*/ 54008 h 596541"/>
                    <a:gd name="connsiteX10" fmla="*/ 106620 w 945475"/>
                    <a:gd name="connsiteY10" fmla="*/ 0 h 596541"/>
                    <a:gd name="connsiteX11" fmla="*/ 0 w 945475"/>
                    <a:gd name="connsiteY11" fmla="*/ 178197 h 596541"/>
                    <a:gd name="connsiteX12" fmla="*/ 0 w 945475"/>
                    <a:gd name="connsiteY12" fmla="*/ 275527 h 596541"/>
                    <a:gd name="connsiteX13" fmla="*/ 0 w 945475"/>
                    <a:gd name="connsiteY13" fmla="*/ 465710 h 596541"/>
                    <a:gd name="connsiteX14" fmla="*/ 8039 w 945475"/>
                    <a:gd name="connsiteY14" fmla="*/ 465854 h 596541"/>
                    <a:gd name="connsiteX15" fmla="*/ 67871 w 945475"/>
                    <a:gd name="connsiteY15" fmla="*/ 465854 h 596541"/>
                    <a:gd name="connsiteX16" fmla="*/ 117354 w 945475"/>
                    <a:gd name="connsiteY16" fmla="*/ 531126 h 596541"/>
                    <a:gd name="connsiteX17" fmla="*/ 95067 w 945475"/>
                    <a:gd name="connsiteY17" fmla="*/ 596253 h 596541"/>
                    <a:gd name="connsiteX18" fmla="*/ 94971 w 945475"/>
                    <a:gd name="connsiteY18" fmla="*/ 596397 h 596541"/>
                    <a:gd name="connsiteX19" fmla="*/ 945475 w 945475"/>
                    <a:gd name="connsiteY19" fmla="*/ 596397 h 596541"/>
                    <a:gd name="connsiteX20" fmla="*/ 945475 w 945475"/>
                    <a:gd name="connsiteY20" fmla="*/ 596541 h 596541"/>
                    <a:gd name="connsiteX21" fmla="*/ 945475 w 945475"/>
                    <a:gd name="connsiteY21" fmla="*/ 596541 h 596541"/>
                    <a:gd name="connsiteX0" fmla="*/ 945475 w 945475"/>
                    <a:gd name="connsiteY0" fmla="*/ 603232 h 603232"/>
                    <a:gd name="connsiteX1" fmla="*/ 518658 w 945475"/>
                    <a:gd name="connsiteY1" fmla="*/ 6691 h 603232"/>
                    <a:gd name="connsiteX2" fmla="*/ 392688 w 945475"/>
                    <a:gd name="connsiteY2" fmla="*/ 489922 h 603232"/>
                    <a:gd name="connsiteX3" fmla="*/ 338055 w 945475"/>
                    <a:gd name="connsiteY3" fmla="*/ 173432 h 603232"/>
                    <a:gd name="connsiteX4" fmla="*/ 402412 w 945475"/>
                    <a:gd name="connsiteY4" fmla="*/ 60699 h 603232"/>
                    <a:gd name="connsiteX5" fmla="*/ 402267 w 945475"/>
                    <a:gd name="connsiteY5" fmla="*/ 36487 h 603232"/>
                    <a:gd name="connsiteX6" fmla="*/ 381280 w 945475"/>
                    <a:gd name="connsiteY6" fmla="*/ 24405 h 603232"/>
                    <a:gd name="connsiteX7" fmla="*/ 243998 w 945475"/>
                    <a:gd name="connsiteY7" fmla="*/ 24405 h 603232"/>
                    <a:gd name="connsiteX8" fmla="*/ 223011 w 945475"/>
                    <a:gd name="connsiteY8" fmla="*/ 36487 h 603232"/>
                    <a:gd name="connsiteX9" fmla="*/ 106620 w 945475"/>
                    <a:gd name="connsiteY9" fmla="*/ 6691 h 603232"/>
                    <a:gd name="connsiteX10" fmla="*/ 0 w 945475"/>
                    <a:gd name="connsiteY10" fmla="*/ 184888 h 603232"/>
                    <a:gd name="connsiteX11" fmla="*/ 0 w 945475"/>
                    <a:gd name="connsiteY11" fmla="*/ 282218 h 603232"/>
                    <a:gd name="connsiteX12" fmla="*/ 0 w 945475"/>
                    <a:gd name="connsiteY12" fmla="*/ 472401 h 603232"/>
                    <a:gd name="connsiteX13" fmla="*/ 8039 w 945475"/>
                    <a:gd name="connsiteY13" fmla="*/ 472545 h 603232"/>
                    <a:gd name="connsiteX14" fmla="*/ 67871 w 945475"/>
                    <a:gd name="connsiteY14" fmla="*/ 472545 h 603232"/>
                    <a:gd name="connsiteX15" fmla="*/ 117354 w 945475"/>
                    <a:gd name="connsiteY15" fmla="*/ 537817 h 603232"/>
                    <a:gd name="connsiteX16" fmla="*/ 95067 w 945475"/>
                    <a:gd name="connsiteY16" fmla="*/ 602944 h 603232"/>
                    <a:gd name="connsiteX17" fmla="*/ 94971 w 945475"/>
                    <a:gd name="connsiteY17" fmla="*/ 603088 h 603232"/>
                    <a:gd name="connsiteX18" fmla="*/ 945475 w 945475"/>
                    <a:gd name="connsiteY18" fmla="*/ 603088 h 603232"/>
                    <a:gd name="connsiteX19" fmla="*/ 945475 w 945475"/>
                    <a:gd name="connsiteY19" fmla="*/ 603232 h 603232"/>
                    <a:gd name="connsiteX20" fmla="*/ 945475 w 945475"/>
                    <a:gd name="connsiteY20" fmla="*/ 603232 h 603232"/>
                    <a:gd name="connsiteX0" fmla="*/ 945475 w 945475"/>
                    <a:gd name="connsiteY0" fmla="*/ 605481 h 605481"/>
                    <a:gd name="connsiteX1" fmla="*/ 518658 w 945475"/>
                    <a:gd name="connsiteY1" fmla="*/ 8940 h 605481"/>
                    <a:gd name="connsiteX2" fmla="*/ 392688 w 945475"/>
                    <a:gd name="connsiteY2" fmla="*/ 492171 h 605481"/>
                    <a:gd name="connsiteX3" fmla="*/ 338055 w 945475"/>
                    <a:gd name="connsiteY3" fmla="*/ 175681 h 605481"/>
                    <a:gd name="connsiteX4" fmla="*/ 402412 w 945475"/>
                    <a:gd name="connsiteY4" fmla="*/ 62948 h 605481"/>
                    <a:gd name="connsiteX5" fmla="*/ 402267 w 945475"/>
                    <a:gd name="connsiteY5" fmla="*/ 38736 h 605481"/>
                    <a:gd name="connsiteX6" fmla="*/ 381280 w 945475"/>
                    <a:gd name="connsiteY6" fmla="*/ 26654 h 605481"/>
                    <a:gd name="connsiteX7" fmla="*/ 243998 w 945475"/>
                    <a:gd name="connsiteY7" fmla="*/ 26654 h 605481"/>
                    <a:gd name="connsiteX8" fmla="*/ 106620 w 945475"/>
                    <a:gd name="connsiteY8" fmla="*/ 8940 h 605481"/>
                    <a:gd name="connsiteX9" fmla="*/ 0 w 945475"/>
                    <a:gd name="connsiteY9" fmla="*/ 187137 h 605481"/>
                    <a:gd name="connsiteX10" fmla="*/ 0 w 945475"/>
                    <a:gd name="connsiteY10" fmla="*/ 284467 h 605481"/>
                    <a:gd name="connsiteX11" fmla="*/ 0 w 945475"/>
                    <a:gd name="connsiteY11" fmla="*/ 474650 h 605481"/>
                    <a:gd name="connsiteX12" fmla="*/ 8039 w 945475"/>
                    <a:gd name="connsiteY12" fmla="*/ 474794 h 605481"/>
                    <a:gd name="connsiteX13" fmla="*/ 67871 w 945475"/>
                    <a:gd name="connsiteY13" fmla="*/ 474794 h 605481"/>
                    <a:gd name="connsiteX14" fmla="*/ 117354 w 945475"/>
                    <a:gd name="connsiteY14" fmla="*/ 540066 h 605481"/>
                    <a:gd name="connsiteX15" fmla="*/ 95067 w 945475"/>
                    <a:gd name="connsiteY15" fmla="*/ 605193 h 605481"/>
                    <a:gd name="connsiteX16" fmla="*/ 94971 w 945475"/>
                    <a:gd name="connsiteY16" fmla="*/ 605337 h 605481"/>
                    <a:gd name="connsiteX17" fmla="*/ 945475 w 945475"/>
                    <a:gd name="connsiteY17" fmla="*/ 605337 h 605481"/>
                    <a:gd name="connsiteX18" fmla="*/ 945475 w 945475"/>
                    <a:gd name="connsiteY18" fmla="*/ 605481 h 605481"/>
                    <a:gd name="connsiteX19" fmla="*/ 945475 w 945475"/>
                    <a:gd name="connsiteY19" fmla="*/ 605481 h 60548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106620 w 945475"/>
                    <a:gd name="connsiteY7" fmla="*/ 0 h 596541"/>
                    <a:gd name="connsiteX8" fmla="*/ 0 w 945475"/>
                    <a:gd name="connsiteY8" fmla="*/ 178197 h 596541"/>
                    <a:gd name="connsiteX9" fmla="*/ 0 w 945475"/>
                    <a:gd name="connsiteY9" fmla="*/ 275527 h 596541"/>
                    <a:gd name="connsiteX10" fmla="*/ 0 w 945475"/>
                    <a:gd name="connsiteY10" fmla="*/ 465710 h 596541"/>
                    <a:gd name="connsiteX11" fmla="*/ 8039 w 945475"/>
                    <a:gd name="connsiteY11" fmla="*/ 465854 h 596541"/>
                    <a:gd name="connsiteX12" fmla="*/ 67871 w 945475"/>
                    <a:gd name="connsiteY12" fmla="*/ 465854 h 596541"/>
                    <a:gd name="connsiteX13" fmla="*/ 117354 w 945475"/>
                    <a:gd name="connsiteY13" fmla="*/ 531126 h 596541"/>
                    <a:gd name="connsiteX14" fmla="*/ 95067 w 945475"/>
                    <a:gd name="connsiteY14" fmla="*/ 596253 h 596541"/>
                    <a:gd name="connsiteX15" fmla="*/ 94971 w 945475"/>
                    <a:gd name="connsiteY15" fmla="*/ 596397 h 596541"/>
                    <a:gd name="connsiteX16" fmla="*/ 945475 w 945475"/>
                    <a:gd name="connsiteY16" fmla="*/ 596397 h 596541"/>
                    <a:gd name="connsiteX17" fmla="*/ 945475 w 945475"/>
                    <a:gd name="connsiteY17" fmla="*/ 596541 h 596541"/>
                    <a:gd name="connsiteX18" fmla="*/ 945475 w 945475"/>
                    <a:gd name="connsiteY18" fmla="*/ 596541 h 596541"/>
                    <a:gd name="connsiteX0" fmla="*/ 945475 w 945475"/>
                    <a:gd name="connsiteY0" fmla="*/ 603816 h 603816"/>
                    <a:gd name="connsiteX1" fmla="*/ 518658 w 945475"/>
                    <a:gd name="connsiteY1" fmla="*/ 7275 h 603816"/>
                    <a:gd name="connsiteX2" fmla="*/ 392688 w 945475"/>
                    <a:gd name="connsiteY2" fmla="*/ 490506 h 603816"/>
                    <a:gd name="connsiteX3" fmla="*/ 338055 w 945475"/>
                    <a:gd name="connsiteY3" fmla="*/ 174016 h 603816"/>
                    <a:gd name="connsiteX4" fmla="*/ 402412 w 945475"/>
                    <a:gd name="connsiteY4" fmla="*/ 61283 h 603816"/>
                    <a:gd name="connsiteX5" fmla="*/ 402267 w 945475"/>
                    <a:gd name="connsiteY5" fmla="*/ 37071 h 603816"/>
                    <a:gd name="connsiteX6" fmla="*/ 106620 w 945475"/>
                    <a:gd name="connsiteY6" fmla="*/ 7275 h 603816"/>
                    <a:gd name="connsiteX7" fmla="*/ 0 w 945475"/>
                    <a:gd name="connsiteY7" fmla="*/ 185472 h 603816"/>
                    <a:gd name="connsiteX8" fmla="*/ 0 w 945475"/>
                    <a:gd name="connsiteY8" fmla="*/ 282802 h 603816"/>
                    <a:gd name="connsiteX9" fmla="*/ 0 w 945475"/>
                    <a:gd name="connsiteY9" fmla="*/ 472985 h 603816"/>
                    <a:gd name="connsiteX10" fmla="*/ 8039 w 945475"/>
                    <a:gd name="connsiteY10" fmla="*/ 473129 h 603816"/>
                    <a:gd name="connsiteX11" fmla="*/ 67871 w 945475"/>
                    <a:gd name="connsiteY11" fmla="*/ 473129 h 603816"/>
                    <a:gd name="connsiteX12" fmla="*/ 117354 w 945475"/>
                    <a:gd name="connsiteY12" fmla="*/ 538401 h 603816"/>
                    <a:gd name="connsiteX13" fmla="*/ 95067 w 945475"/>
                    <a:gd name="connsiteY13" fmla="*/ 603528 h 603816"/>
                    <a:gd name="connsiteX14" fmla="*/ 94971 w 945475"/>
                    <a:gd name="connsiteY14" fmla="*/ 603672 h 603816"/>
                    <a:gd name="connsiteX15" fmla="*/ 945475 w 945475"/>
                    <a:gd name="connsiteY15" fmla="*/ 603672 h 603816"/>
                    <a:gd name="connsiteX16" fmla="*/ 945475 w 945475"/>
                    <a:gd name="connsiteY16" fmla="*/ 603816 h 603816"/>
                    <a:gd name="connsiteX17" fmla="*/ 945475 w 945475"/>
                    <a:gd name="connsiteY17" fmla="*/ 603816 h 603816"/>
                    <a:gd name="connsiteX0" fmla="*/ 945475 w 945475"/>
                    <a:gd name="connsiteY0" fmla="*/ 601662 h 601662"/>
                    <a:gd name="connsiteX1" fmla="*/ 518658 w 945475"/>
                    <a:gd name="connsiteY1" fmla="*/ 5121 h 601662"/>
                    <a:gd name="connsiteX2" fmla="*/ 392688 w 945475"/>
                    <a:gd name="connsiteY2" fmla="*/ 488352 h 601662"/>
                    <a:gd name="connsiteX3" fmla="*/ 338055 w 945475"/>
                    <a:gd name="connsiteY3" fmla="*/ 171862 h 601662"/>
                    <a:gd name="connsiteX4" fmla="*/ 402412 w 945475"/>
                    <a:gd name="connsiteY4" fmla="*/ 59129 h 601662"/>
                    <a:gd name="connsiteX5" fmla="*/ 106620 w 945475"/>
                    <a:gd name="connsiteY5" fmla="*/ 5121 h 601662"/>
                    <a:gd name="connsiteX6" fmla="*/ 0 w 945475"/>
                    <a:gd name="connsiteY6" fmla="*/ 183318 h 601662"/>
                    <a:gd name="connsiteX7" fmla="*/ 0 w 945475"/>
                    <a:gd name="connsiteY7" fmla="*/ 280648 h 601662"/>
                    <a:gd name="connsiteX8" fmla="*/ 0 w 945475"/>
                    <a:gd name="connsiteY8" fmla="*/ 470831 h 601662"/>
                    <a:gd name="connsiteX9" fmla="*/ 8039 w 945475"/>
                    <a:gd name="connsiteY9" fmla="*/ 470975 h 601662"/>
                    <a:gd name="connsiteX10" fmla="*/ 67871 w 945475"/>
                    <a:gd name="connsiteY10" fmla="*/ 470975 h 601662"/>
                    <a:gd name="connsiteX11" fmla="*/ 117354 w 945475"/>
                    <a:gd name="connsiteY11" fmla="*/ 536247 h 601662"/>
                    <a:gd name="connsiteX12" fmla="*/ 95067 w 945475"/>
                    <a:gd name="connsiteY12" fmla="*/ 601374 h 601662"/>
                    <a:gd name="connsiteX13" fmla="*/ 94971 w 945475"/>
                    <a:gd name="connsiteY13" fmla="*/ 601518 h 601662"/>
                    <a:gd name="connsiteX14" fmla="*/ 945475 w 945475"/>
                    <a:gd name="connsiteY14" fmla="*/ 601518 h 601662"/>
                    <a:gd name="connsiteX15" fmla="*/ 945475 w 945475"/>
                    <a:gd name="connsiteY15" fmla="*/ 601662 h 601662"/>
                    <a:gd name="connsiteX16" fmla="*/ 945475 w 945475"/>
                    <a:gd name="connsiteY16" fmla="*/ 601662 h 601662"/>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106620 w 945475"/>
                    <a:gd name="connsiteY4" fmla="*/ 0 h 596541"/>
                    <a:gd name="connsiteX5" fmla="*/ 0 w 945475"/>
                    <a:gd name="connsiteY5" fmla="*/ 178197 h 596541"/>
                    <a:gd name="connsiteX6" fmla="*/ 0 w 945475"/>
                    <a:gd name="connsiteY6" fmla="*/ 275527 h 596541"/>
                    <a:gd name="connsiteX7" fmla="*/ 0 w 945475"/>
                    <a:gd name="connsiteY7" fmla="*/ 465710 h 596541"/>
                    <a:gd name="connsiteX8" fmla="*/ 8039 w 945475"/>
                    <a:gd name="connsiteY8" fmla="*/ 465854 h 596541"/>
                    <a:gd name="connsiteX9" fmla="*/ 67871 w 945475"/>
                    <a:gd name="connsiteY9" fmla="*/ 465854 h 596541"/>
                    <a:gd name="connsiteX10" fmla="*/ 117354 w 945475"/>
                    <a:gd name="connsiteY10" fmla="*/ 531126 h 596541"/>
                    <a:gd name="connsiteX11" fmla="*/ 95067 w 945475"/>
                    <a:gd name="connsiteY11" fmla="*/ 596253 h 596541"/>
                    <a:gd name="connsiteX12" fmla="*/ 94971 w 945475"/>
                    <a:gd name="connsiteY12" fmla="*/ 596397 h 596541"/>
                    <a:gd name="connsiteX13" fmla="*/ 945475 w 945475"/>
                    <a:gd name="connsiteY13" fmla="*/ 596397 h 596541"/>
                    <a:gd name="connsiteX14" fmla="*/ 945475 w 945475"/>
                    <a:gd name="connsiteY14" fmla="*/ 596541 h 596541"/>
                    <a:gd name="connsiteX15" fmla="*/ 945475 w 945475"/>
                    <a:gd name="connsiteY15"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106620 w 945475"/>
                    <a:gd name="connsiteY3" fmla="*/ 0 h 596541"/>
                    <a:gd name="connsiteX4" fmla="*/ 0 w 945475"/>
                    <a:gd name="connsiteY4" fmla="*/ 178197 h 596541"/>
                    <a:gd name="connsiteX5" fmla="*/ 0 w 945475"/>
                    <a:gd name="connsiteY5" fmla="*/ 275527 h 596541"/>
                    <a:gd name="connsiteX6" fmla="*/ 0 w 945475"/>
                    <a:gd name="connsiteY6" fmla="*/ 465710 h 596541"/>
                    <a:gd name="connsiteX7" fmla="*/ 8039 w 945475"/>
                    <a:gd name="connsiteY7" fmla="*/ 465854 h 596541"/>
                    <a:gd name="connsiteX8" fmla="*/ 67871 w 945475"/>
                    <a:gd name="connsiteY8" fmla="*/ 465854 h 596541"/>
                    <a:gd name="connsiteX9" fmla="*/ 117354 w 945475"/>
                    <a:gd name="connsiteY9" fmla="*/ 531126 h 596541"/>
                    <a:gd name="connsiteX10" fmla="*/ 95067 w 945475"/>
                    <a:gd name="connsiteY10" fmla="*/ 596253 h 596541"/>
                    <a:gd name="connsiteX11" fmla="*/ 94971 w 945475"/>
                    <a:gd name="connsiteY11" fmla="*/ 596397 h 596541"/>
                    <a:gd name="connsiteX12" fmla="*/ 945475 w 945475"/>
                    <a:gd name="connsiteY12" fmla="*/ 596397 h 596541"/>
                    <a:gd name="connsiteX13" fmla="*/ 945475 w 945475"/>
                    <a:gd name="connsiteY13" fmla="*/ 596541 h 596541"/>
                    <a:gd name="connsiteX14" fmla="*/ 945475 w 945475"/>
                    <a:gd name="connsiteY14" fmla="*/ 596541 h 596541"/>
                    <a:gd name="connsiteX0" fmla="*/ 945475 w 945475"/>
                    <a:gd name="connsiteY0" fmla="*/ 596541 h 596541"/>
                    <a:gd name="connsiteX1" fmla="*/ 518658 w 945475"/>
                    <a:gd name="connsiteY1" fmla="*/ 0 h 596541"/>
                    <a:gd name="connsiteX2" fmla="*/ 106620 w 945475"/>
                    <a:gd name="connsiteY2" fmla="*/ 0 h 596541"/>
                    <a:gd name="connsiteX3" fmla="*/ 0 w 945475"/>
                    <a:gd name="connsiteY3" fmla="*/ 178197 h 596541"/>
                    <a:gd name="connsiteX4" fmla="*/ 0 w 945475"/>
                    <a:gd name="connsiteY4" fmla="*/ 275527 h 596541"/>
                    <a:gd name="connsiteX5" fmla="*/ 0 w 945475"/>
                    <a:gd name="connsiteY5" fmla="*/ 465710 h 596541"/>
                    <a:gd name="connsiteX6" fmla="*/ 8039 w 945475"/>
                    <a:gd name="connsiteY6" fmla="*/ 465854 h 596541"/>
                    <a:gd name="connsiteX7" fmla="*/ 67871 w 945475"/>
                    <a:gd name="connsiteY7" fmla="*/ 465854 h 596541"/>
                    <a:gd name="connsiteX8" fmla="*/ 117354 w 945475"/>
                    <a:gd name="connsiteY8" fmla="*/ 531126 h 596541"/>
                    <a:gd name="connsiteX9" fmla="*/ 95067 w 945475"/>
                    <a:gd name="connsiteY9" fmla="*/ 596253 h 596541"/>
                    <a:gd name="connsiteX10" fmla="*/ 94971 w 945475"/>
                    <a:gd name="connsiteY10" fmla="*/ 596397 h 596541"/>
                    <a:gd name="connsiteX11" fmla="*/ 945475 w 945475"/>
                    <a:gd name="connsiteY11" fmla="*/ 596397 h 596541"/>
                    <a:gd name="connsiteX12" fmla="*/ 945475 w 945475"/>
                    <a:gd name="connsiteY12" fmla="*/ 596541 h 596541"/>
                    <a:gd name="connsiteX13" fmla="*/ 945475 w 945475"/>
                    <a:gd name="connsiteY13" fmla="*/ 596541 h 59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5475" h="596541">
                      <a:moveTo>
                        <a:pt x="945475" y="596541"/>
                      </a:moveTo>
                      <a:cubicBezTo>
                        <a:pt x="945475" y="319956"/>
                        <a:pt x="766941" y="85440"/>
                        <a:pt x="518658" y="0"/>
                      </a:cubicBezTo>
                      <a:lnTo>
                        <a:pt x="106620" y="0"/>
                      </a:lnTo>
                      <a:cubicBezTo>
                        <a:pt x="2696" y="35765"/>
                        <a:pt x="0" y="75043"/>
                        <a:pt x="0" y="178197"/>
                      </a:cubicBezTo>
                      <a:lnTo>
                        <a:pt x="0" y="275527"/>
                      </a:lnTo>
                      <a:lnTo>
                        <a:pt x="0" y="465710"/>
                      </a:lnTo>
                      <a:cubicBezTo>
                        <a:pt x="2792" y="465710"/>
                        <a:pt x="5391" y="465806"/>
                        <a:pt x="8039" y="465854"/>
                      </a:cubicBezTo>
                      <a:lnTo>
                        <a:pt x="67871" y="465854"/>
                      </a:lnTo>
                      <a:cubicBezTo>
                        <a:pt x="95067" y="465854"/>
                        <a:pt x="117354" y="495217"/>
                        <a:pt x="117354" y="531126"/>
                      </a:cubicBezTo>
                      <a:cubicBezTo>
                        <a:pt x="117354" y="531126"/>
                        <a:pt x="121253" y="594424"/>
                        <a:pt x="95067" y="596253"/>
                      </a:cubicBezTo>
                      <a:lnTo>
                        <a:pt x="94971" y="596397"/>
                      </a:lnTo>
                      <a:lnTo>
                        <a:pt x="945475" y="596397"/>
                      </a:lnTo>
                      <a:lnTo>
                        <a:pt x="945475" y="596541"/>
                      </a:lnTo>
                      <a:lnTo>
                        <a:pt x="945475" y="596541"/>
                      </a:lnTo>
                      <a:close/>
                    </a:path>
                  </a:pathLst>
                </a:custGeom>
                <a:solidFill>
                  <a:schemeClr val="bg1"/>
                </a:solidFill>
                <a:ln w="4795" cap="flat">
                  <a:noFill/>
                  <a:prstDash val="solid"/>
                  <a:miter/>
                </a:ln>
              </p:spPr>
              <p:txBody>
                <a:bodyPr rtlCol="0" anchor="ctr"/>
                <a:lstStyle/>
                <a:p>
                  <a:endParaRPr lang="ja-JP" altLang="en-US"/>
                </a:p>
              </p:txBody>
            </p:sp>
            <p:sp>
              <p:nvSpPr>
                <p:cNvPr id="40" name="楕円 39">
                  <a:extLst>
                    <a:ext uri="{FF2B5EF4-FFF2-40B4-BE49-F238E27FC236}">
                      <a16:creationId xmlns:a16="http://schemas.microsoft.com/office/drawing/2014/main" id="{2ADAB011-48FC-9374-28A1-E008C04DDA33}"/>
                    </a:ext>
                  </a:extLst>
                </p:cNvPr>
                <p:cNvSpPr/>
                <p:nvPr/>
              </p:nvSpPr>
              <p:spPr bwMode="auto">
                <a:xfrm>
                  <a:off x="1979712" y="2632968"/>
                  <a:ext cx="864096" cy="864096"/>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41" name="正方形/長方形 40">
                  <a:extLst>
                    <a:ext uri="{FF2B5EF4-FFF2-40B4-BE49-F238E27FC236}">
                      <a16:creationId xmlns:a16="http://schemas.microsoft.com/office/drawing/2014/main" id="{7205DCA7-5BAB-1A53-0B21-FA4AB1940FE1}"/>
                    </a:ext>
                  </a:extLst>
                </p:cNvPr>
                <p:cNvSpPr/>
                <p:nvPr/>
              </p:nvSpPr>
              <p:spPr bwMode="auto">
                <a:xfrm>
                  <a:off x="1259632" y="3497064"/>
                  <a:ext cx="792088" cy="504056"/>
                </a:xfrm>
                <a:prstGeom prst="rect">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grpSp>
          <p:sp>
            <p:nvSpPr>
              <p:cNvPr id="38" name="フリーフォーム: 図形 37">
                <a:extLst>
                  <a:ext uri="{FF2B5EF4-FFF2-40B4-BE49-F238E27FC236}">
                    <a16:creationId xmlns:a16="http://schemas.microsoft.com/office/drawing/2014/main" id="{C52E3C00-B222-3EF0-46FB-CE6C1067561B}"/>
                  </a:ext>
                </a:extLst>
              </p:cNvPr>
              <p:cNvSpPr/>
              <p:nvPr/>
            </p:nvSpPr>
            <p:spPr>
              <a:xfrm>
                <a:off x="1139854" y="2272934"/>
                <a:ext cx="2083601" cy="1883482"/>
              </a:xfrm>
              <a:custGeom>
                <a:avLst/>
                <a:gdLst>
                  <a:gd name="connsiteX0" fmla="*/ 1918989 w 2083601"/>
                  <a:gd name="connsiteY0" fmla="*/ 1883241 h 1883482"/>
                  <a:gd name="connsiteX1" fmla="*/ 1919012 w 2083601"/>
                  <a:gd name="connsiteY1" fmla="*/ 1883241 h 1883482"/>
                  <a:gd name="connsiteX2" fmla="*/ 1919012 w 2083601"/>
                  <a:gd name="connsiteY2" fmla="*/ 1883385 h 1883482"/>
                  <a:gd name="connsiteX3" fmla="*/ 460800 w 2083601"/>
                  <a:gd name="connsiteY3" fmla="*/ 1800881 h 1883482"/>
                  <a:gd name="connsiteX4" fmla="*/ 460800 w 2083601"/>
                  <a:gd name="connsiteY4" fmla="*/ 1822879 h 1883482"/>
                  <a:gd name="connsiteX5" fmla="*/ 587059 w 2083601"/>
                  <a:gd name="connsiteY5" fmla="*/ 1822879 h 1883482"/>
                  <a:gd name="connsiteX6" fmla="*/ 587107 w 2083601"/>
                  <a:gd name="connsiteY6" fmla="*/ 1822879 h 1883482"/>
                  <a:gd name="connsiteX7" fmla="*/ 587107 w 2083601"/>
                  <a:gd name="connsiteY7" fmla="*/ 1800881 h 1883482"/>
                  <a:gd name="connsiteX8" fmla="*/ 47317 w 2083601"/>
                  <a:gd name="connsiteY8" fmla="*/ 1787981 h 1883482"/>
                  <a:gd name="connsiteX9" fmla="*/ 1000301 w 2083601"/>
                  <a:gd name="connsiteY9" fmla="*/ 1787981 h 1883482"/>
                  <a:gd name="connsiteX10" fmla="*/ 1047618 w 2083601"/>
                  <a:gd name="connsiteY10" fmla="*/ 1835731 h 1883482"/>
                  <a:gd name="connsiteX11" fmla="*/ 1000253 w 2083601"/>
                  <a:gd name="connsiteY11" fmla="*/ 1883482 h 1883482"/>
                  <a:gd name="connsiteX12" fmla="*/ 47317 w 2083601"/>
                  <a:gd name="connsiteY12" fmla="*/ 1883482 h 1883482"/>
                  <a:gd name="connsiteX13" fmla="*/ 0 w 2083601"/>
                  <a:gd name="connsiteY13" fmla="*/ 1835731 h 1883482"/>
                  <a:gd name="connsiteX14" fmla="*/ 47317 w 2083601"/>
                  <a:gd name="connsiteY14" fmla="*/ 1787981 h 1883482"/>
                  <a:gd name="connsiteX15" fmla="*/ 523760 w 2083601"/>
                  <a:gd name="connsiteY15" fmla="*/ 1694599 h 1883482"/>
                  <a:gd name="connsiteX16" fmla="*/ 502533 w 2083601"/>
                  <a:gd name="connsiteY16" fmla="*/ 1715779 h 1883482"/>
                  <a:gd name="connsiteX17" fmla="*/ 523760 w 2083601"/>
                  <a:gd name="connsiteY17" fmla="*/ 1736958 h 1883482"/>
                  <a:gd name="connsiteX18" fmla="*/ 544988 w 2083601"/>
                  <a:gd name="connsiteY18" fmla="*/ 1715779 h 1883482"/>
                  <a:gd name="connsiteX19" fmla="*/ 523760 w 2083601"/>
                  <a:gd name="connsiteY19" fmla="*/ 1694599 h 1883482"/>
                  <a:gd name="connsiteX20" fmla="*/ 1080157 w 2083601"/>
                  <a:gd name="connsiteY20" fmla="*/ 1286844 h 1883482"/>
                  <a:gd name="connsiteX21" fmla="*/ 1206127 w 2083601"/>
                  <a:gd name="connsiteY21" fmla="*/ 1770075 h 1883482"/>
                  <a:gd name="connsiteX22" fmla="*/ 1260761 w 2083601"/>
                  <a:gd name="connsiteY22" fmla="*/ 1453585 h 1883482"/>
                  <a:gd name="connsiteX23" fmla="*/ 1196404 w 2083601"/>
                  <a:gd name="connsiteY23" fmla="*/ 1340852 h 1883482"/>
                  <a:gd name="connsiteX24" fmla="*/ 1196548 w 2083601"/>
                  <a:gd name="connsiteY24" fmla="*/ 1316640 h 1883482"/>
                  <a:gd name="connsiteX25" fmla="*/ 1217535 w 2083601"/>
                  <a:gd name="connsiteY25" fmla="*/ 1304558 h 1883482"/>
                  <a:gd name="connsiteX26" fmla="*/ 1354817 w 2083601"/>
                  <a:gd name="connsiteY26" fmla="*/ 1304558 h 1883482"/>
                  <a:gd name="connsiteX27" fmla="*/ 1375804 w 2083601"/>
                  <a:gd name="connsiteY27" fmla="*/ 1316640 h 1883482"/>
                  <a:gd name="connsiteX28" fmla="*/ 1375949 w 2083601"/>
                  <a:gd name="connsiteY28" fmla="*/ 1340852 h 1883482"/>
                  <a:gd name="connsiteX29" fmla="*/ 1311592 w 2083601"/>
                  <a:gd name="connsiteY29" fmla="*/ 1453585 h 1883482"/>
                  <a:gd name="connsiteX30" fmla="*/ 1366225 w 2083601"/>
                  <a:gd name="connsiteY30" fmla="*/ 1770075 h 1883482"/>
                  <a:gd name="connsiteX31" fmla="*/ 1492195 w 2083601"/>
                  <a:gd name="connsiteY31" fmla="*/ 1286844 h 1883482"/>
                  <a:gd name="connsiteX32" fmla="*/ 1887237 w 2083601"/>
                  <a:gd name="connsiteY32" fmla="*/ 1685506 h 1883482"/>
                  <a:gd name="connsiteX33" fmla="*/ 1918989 w 2083601"/>
                  <a:gd name="connsiteY33" fmla="*/ 1883241 h 1883482"/>
                  <a:gd name="connsiteX34" fmla="*/ 1068508 w 2083601"/>
                  <a:gd name="connsiteY34" fmla="*/ 1883241 h 1883482"/>
                  <a:gd name="connsiteX35" fmla="*/ 1068604 w 2083601"/>
                  <a:gd name="connsiteY35" fmla="*/ 1883097 h 1883482"/>
                  <a:gd name="connsiteX36" fmla="*/ 1090891 w 2083601"/>
                  <a:gd name="connsiteY36" fmla="*/ 1817970 h 1883482"/>
                  <a:gd name="connsiteX37" fmla="*/ 1041408 w 2083601"/>
                  <a:gd name="connsiteY37" fmla="*/ 1752698 h 1883482"/>
                  <a:gd name="connsiteX38" fmla="*/ 981576 w 2083601"/>
                  <a:gd name="connsiteY38" fmla="*/ 1752698 h 1883482"/>
                  <a:gd name="connsiteX39" fmla="*/ 973537 w 2083601"/>
                  <a:gd name="connsiteY39" fmla="*/ 1752554 h 1883482"/>
                  <a:gd name="connsiteX40" fmla="*/ 973537 w 2083601"/>
                  <a:gd name="connsiteY40" fmla="*/ 1562371 h 1883482"/>
                  <a:gd name="connsiteX41" fmla="*/ 973537 w 2083601"/>
                  <a:gd name="connsiteY41" fmla="*/ 1465041 h 1883482"/>
                  <a:gd name="connsiteX42" fmla="*/ 1080157 w 2083601"/>
                  <a:gd name="connsiteY42" fmla="*/ 1286844 h 1883482"/>
                  <a:gd name="connsiteX43" fmla="*/ 155573 w 2083601"/>
                  <a:gd name="connsiteY43" fmla="*/ 1217433 h 1883482"/>
                  <a:gd name="connsiteX44" fmla="*/ 155573 w 2083601"/>
                  <a:gd name="connsiteY44" fmla="*/ 1674671 h 1883482"/>
                  <a:gd name="connsiteX45" fmla="*/ 892044 w 2083601"/>
                  <a:gd name="connsiteY45" fmla="*/ 1674671 h 1883482"/>
                  <a:gd name="connsiteX46" fmla="*/ 892044 w 2083601"/>
                  <a:gd name="connsiteY46" fmla="*/ 1217433 h 1883482"/>
                  <a:gd name="connsiteX47" fmla="*/ 156824 w 2083601"/>
                  <a:gd name="connsiteY47" fmla="*/ 1172475 h 1883482"/>
                  <a:gd name="connsiteX48" fmla="*/ 890841 w 2083601"/>
                  <a:gd name="connsiteY48" fmla="*/ 1172475 h 1883482"/>
                  <a:gd name="connsiteX49" fmla="*/ 939361 w 2083601"/>
                  <a:gd name="connsiteY49" fmla="*/ 1220851 h 1883482"/>
                  <a:gd name="connsiteX50" fmla="*/ 939361 w 2083601"/>
                  <a:gd name="connsiteY50" fmla="*/ 1752650 h 1883482"/>
                  <a:gd name="connsiteX51" fmla="*/ 108304 w 2083601"/>
                  <a:gd name="connsiteY51" fmla="*/ 1752650 h 1883482"/>
                  <a:gd name="connsiteX52" fmla="*/ 108304 w 2083601"/>
                  <a:gd name="connsiteY52" fmla="*/ 1220851 h 1883482"/>
                  <a:gd name="connsiteX53" fmla="*/ 156824 w 2083601"/>
                  <a:gd name="connsiteY53" fmla="*/ 1172475 h 1883482"/>
                  <a:gd name="connsiteX54" fmla="*/ 1286948 w 2083601"/>
                  <a:gd name="connsiteY54" fmla="*/ 971991 h 1883482"/>
                  <a:gd name="connsiteX55" fmla="*/ 1307357 w 2083601"/>
                  <a:gd name="connsiteY55" fmla="*/ 973050 h 1883482"/>
                  <a:gd name="connsiteX56" fmla="*/ 1326708 w 2083601"/>
                  <a:gd name="connsiteY56" fmla="*/ 976227 h 1883482"/>
                  <a:gd name="connsiteX57" fmla="*/ 1344951 w 2083601"/>
                  <a:gd name="connsiteY57" fmla="*/ 980463 h 1883482"/>
                  <a:gd name="connsiteX58" fmla="*/ 1363194 w 2083601"/>
                  <a:gd name="connsiteY58" fmla="*/ 986817 h 1883482"/>
                  <a:gd name="connsiteX59" fmla="*/ 1380427 w 2083601"/>
                  <a:gd name="connsiteY59" fmla="*/ 995289 h 1883482"/>
                  <a:gd name="connsiteX60" fmla="*/ 1396504 w 2083601"/>
                  <a:gd name="connsiteY60" fmla="*/ 1004819 h 1883482"/>
                  <a:gd name="connsiteX61" fmla="*/ 1412629 w 2083601"/>
                  <a:gd name="connsiteY61" fmla="*/ 1016468 h 1883482"/>
                  <a:gd name="connsiteX62" fmla="*/ 1426589 w 2083601"/>
                  <a:gd name="connsiteY62" fmla="*/ 1028117 h 1883482"/>
                  <a:gd name="connsiteX63" fmla="*/ 1428755 w 2083601"/>
                  <a:gd name="connsiteY63" fmla="*/ 1032353 h 1883482"/>
                  <a:gd name="connsiteX64" fmla="*/ 1430921 w 2083601"/>
                  <a:gd name="connsiteY64" fmla="*/ 1036589 h 1883482"/>
                  <a:gd name="connsiteX65" fmla="*/ 1433039 w 2083601"/>
                  <a:gd name="connsiteY65" fmla="*/ 1040825 h 1883482"/>
                  <a:gd name="connsiteX66" fmla="*/ 1433039 w 2083601"/>
                  <a:gd name="connsiteY66" fmla="*/ 1045061 h 1883482"/>
                  <a:gd name="connsiteX67" fmla="*/ 1433039 w 2083601"/>
                  <a:gd name="connsiteY67" fmla="*/ 1050355 h 1883482"/>
                  <a:gd name="connsiteX68" fmla="*/ 1430921 w 2083601"/>
                  <a:gd name="connsiteY68" fmla="*/ 1054591 h 1883482"/>
                  <a:gd name="connsiteX69" fmla="*/ 1428755 w 2083601"/>
                  <a:gd name="connsiteY69" fmla="*/ 1058827 h 1883482"/>
                  <a:gd name="connsiteX70" fmla="*/ 1426589 w 2083601"/>
                  <a:gd name="connsiteY70" fmla="*/ 1062004 h 1883482"/>
                  <a:gd name="connsiteX71" fmla="*/ 1422305 w 2083601"/>
                  <a:gd name="connsiteY71" fmla="*/ 1065181 h 1883482"/>
                  <a:gd name="connsiteX72" fmla="*/ 1418021 w 2083601"/>
                  <a:gd name="connsiteY72" fmla="*/ 1067299 h 1883482"/>
                  <a:gd name="connsiteX73" fmla="*/ 1413737 w 2083601"/>
                  <a:gd name="connsiteY73" fmla="*/ 1069417 h 1883482"/>
                  <a:gd name="connsiteX74" fmla="*/ 1409404 w 2083601"/>
                  <a:gd name="connsiteY74" fmla="*/ 1069417 h 1883482"/>
                  <a:gd name="connsiteX75" fmla="*/ 1404061 w 2083601"/>
                  <a:gd name="connsiteY75" fmla="*/ 1069417 h 1883482"/>
                  <a:gd name="connsiteX76" fmla="*/ 1399729 w 2083601"/>
                  <a:gd name="connsiteY76" fmla="*/ 1067299 h 1883482"/>
                  <a:gd name="connsiteX77" fmla="*/ 1395445 w 2083601"/>
                  <a:gd name="connsiteY77" fmla="*/ 1065181 h 1883482"/>
                  <a:gd name="connsiteX78" fmla="*/ 1392220 w 2083601"/>
                  <a:gd name="connsiteY78" fmla="*/ 1062004 h 1883482"/>
                  <a:gd name="connsiteX79" fmla="*/ 1381486 w 2083601"/>
                  <a:gd name="connsiteY79" fmla="*/ 1052473 h 1883482"/>
                  <a:gd name="connsiteX80" fmla="*/ 1369645 w 2083601"/>
                  <a:gd name="connsiteY80" fmla="*/ 1044002 h 1883482"/>
                  <a:gd name="connsiteX81" fmla="*/ 1357851 w 2083601"/>
                  <a:gd name="connsiteY81" fmla="*/ 1037648 h 1883482"/>
                  <a:gd name="connsiteX82" fmla="*/ 1344951 w 2083601"/>
                  <a:gd name="connsiteY82" fmla="*/ 1031294 h 1883482"/>
                  <a:gd name="connsiteX83" fmla="*/ 1330992 w 2083601"/>
                  <a:gd name="connsiteY83" fmla="*/ 1025999 h 1883482"/>
                  <a:gd name="connsiteX84" fmla="*/ 1317033 w 2083601"/>
                  <a:gd name="connsiteY84" fmla="*/ 1022822 h 1883482"/>
                  <a:gd name="connsiteX85" fmla="*/ 1301966 w 2083601"/>
                  <a:gd name="connsiteY85" fmla="*/ 1020704 h 1883482"/>
                  <a:gd name="connsiteX86" fmla="*/ 1286948 w 2083601"/>
                  <a:gd name="connsiteY86" fmla="*/ 1019645 h 1883482"/>
                  <a:gd name="connsiteX87" fmla="*/ 1271882 w 2083601"/>
                  <a:gd name="connsiteY87" fmla="*/ 1020704 h 1883482"/>
                  <a:gd name="connsiteX88" fmla="*/ 1256863 w 2083601"/>
                  <a:gd name="connsiteY88" fmla="*/ 1022822 h 1883482"/>
                  <a:gd name="connsiteX89" fmla="*/ 1242856 w 2083601"/>
                  <a:gd name="connsiteY89" fmla="*/ 1025999 h 1883482"/>
                  <a:gd name="connsiteX90" fmla="*/ 1228897 w 2083601"/>
                  <a:gd name="connsiteY90" fmla="*/ 1031294 h 1883482"/>
                  <a:gd name="connsiteX91" fmla="*/ 1215996 w 2083601"/>
                  <a:gd name="connsiteY91" fmla="*/ 1037648 h 1883482"/>
                  <a:gd name="connsiteX92" fmla="*/ 1204203 w 2083601"/>
                  <a:gd name="connsiteY92" fmla="*/ 1044002 h 1883482"/>
                  <a:gd name="connsiteX93" fmla="*/ 1192362 w 2083601"/>
                  <a:gd name="connsiteY93" fmla="*/ 1052473 h 1883482"/>
                  <a:gd name="connsiteX94" fmla="*/ 1181628 w 2083601"/>
                  <a:gd name="connsiteY94" fmla="*/ 1062004 h 1883482"/>
                  <a:gd name="connsiteX95" fmla="*/ 1178403 w 2083601"/>
                  <a:gd name="connsiteY95" fmla="*/ 1065181 h 1883482"/>
                  <a:gd name="connsiteX96" fmla="*/ 1174119 w 2083601"/>
                  <a:gd name="connsiteY96" fmla="*/ 1067299 h 1883482"/>
                  <a:gd name="connsiteX97" fmla="*/ 1169835 w 2083601"/>
                  <a:gd name="connsiteY97" fmla="*/ 1069417 h 1883482"/>
                  <a:gd name="connsiteX98" fmla="*/ 1164443 w 2083601"/>
                  <a:gd name="connsiteY98" fmla="*/ 1069417 h 1883482"/>
                  <a:gd name="connsiteX99" fmla="*/ 1160159 w 2083601"/>
                  <a:gd name="connsiteY99" fmla="*/ 1069417 h 1883482"/>
                  <a:gd name="connsiteX100" fmla="*/ 1155827 w 2083601"/>
                  <a:gd name="connsiteY100" fmla="*/ 1067299 h 1883482"/>
                  <a:gd name="connsiteX101" fmla="*/ 1151543 w 2083601"/>
                  <a:gd name="connsiteY101" fmla="*/ 1065181 h 1883482"/>
                  <a:gd name="connsiteX102" fmla="*/ 1147259 w 2083601"/>
                  <a:gd name="connsiteY102" fmla="*/ 1062004 h 1883482"/>
                  <a:gd name="connsiteX103" fmla="*/ 1145093 w 2083601"/>
                  <a:gd name="connsiteY103" fmla="*/ 1058827 h 1883482"/>
                  <a:gd name="connsiteX104" fmla="*/ 1141868 w 2083601"/>
                  <a:gd name="connsiteY104" fmla="*/ 1054591 h 1883482"/>
                  <a:gd name="connsiteX105" fmla="*/ 1140809 w 2083601"/>
                  <a:gd name="connsiteY105" fmla="*/ 1050355 h 1883482"/>
                  <a:gd name="connsiteX106" fmla="*/ 1140809 w 2083601"/>
                  <a:gd name="connsiteY106" fmla="*/ 1045061 h 1883482"/>
                  <a:gd name="connsiteX107" fmla="*/ 1140809 w 2083601"/>
                  <a:gd name="connsiteY107" fmla="*/ 1040825 h 1883482"/>
                  <a:gd name="connsiteX108" fmla="*/ 1141868 w 2083601"/>
                  <a:gd name="connsiteY108" fmla="*/ 1036589 h 1883482"/>
                  <a:gd name="connsiteX109" fmla="*/ 1145093 w 2083601"/>
                  <a:gd name="connsiteY109" fmla="*/ 1032353 h 1883482"/>
                  <a:gd name="connsiteX110" fmla="*/ 1147259 w 2083601"/>
                  <a:gd name="connsiteY110" fmla="*/ 1028117 h 1883482"/>
                  <a:gd name="connsiteX111" fmla="*/ 1161218 w 2083601"/>
                  <a:gd name="connsiteY111" fmla="*/ 1016468 h 1883482"/>
                  <a:gd name="connsiteX112" fmla="*/ 1177344 w 2083601"/>
                  <a:gd name="connsiteY112" fmla="*/ 1004819 h 1883482"/>
                  <a:gd name="connsiteX113" fmla="*/ 1193469 w 2083601"/>
                  <a:gd name="connsiteY113" fmla="*/ 995289 h 1883482"/>
                  <a:gd name="connsiteX114" fmla="*/ 1210653 w 2083601"/>
                  <a:gd name="connsiteY114" fmla="*/ 986817 h 1883482"/>
                  <a:gd name="connsiteX115" fmla="*/ 1227838 w 2083601"/>
                  <a:gd name="connsiteY115" fmla="*/ 980463 h 1883482"/>
                  <a:gd name="connsiteX116" fmla="*/ 1247188 w 2083601"/>
                  <a:gd name="connsiteY116" fmla="*/ 976227 h 1883482"/>
                  <a:gd name="connsiteX117" fmla="*/ 1266539 w 2083601"/>
                  <a:gd name="connsiteY117" fmla="*/ 973050 h 1883482"/>
                  <a:gd name="connsiteX118" fmla="*/ 1501246 w 2083601"/>
                  <a:gd name="connsiteY118" fmla="*/ 733336 h 1883482"/>
                  <a:gd name="connsiteX119" fmla="*/ 1512943 w 2083601"/>
                  <a:gd name="connsiteY119" fmla="*/ 734395 h 1883482"/>
                  <a:gd name="connsiteX120" fmla="*/ 1524640 w 2083601"/>
                  <a:gd name="connsiteY120" fmla="*/ 737572 h 1883482"/>
                  <a:gd name="connsiteX121" fmla="*/ 1534219 w 2083601"/>
                  <a:gd name="connsiteY121" fmla="*/ 743926 h 1883482"/>
                  <a:gd name="connsiteX122" fmla="*/ 1542691 w 2083601"/>
                  <a:gd name="connsiteY122" fmla="*/ 750328 h 1883482"/>
                  <a:gd name="connsiteX123" fmla="*/ 1550152 w 2083601"/>
                  <a:gd name="connsiteY123" fmla="*/ 758800 h 1883482"/>
                  <a:gd name="connsiteX124" fmla="*/ 1555447 w 2083601"/>
                  <a:gd name="connsiteY124" fmla="*/ 769438 h 1883482"/>
                  <a:gd name="connsiteX125" fmla="*/ 1558624 w 2083601"/>
                  <a:gd name="connsiteY125" fmla="*/ 780075 h 1883482"/>
                  <a:gd name="connsiteX126" fmla="*/ 1559683 w 2083601"/>
                  <a:gd name="connsiteY126" fmla="*/ 791772 h 1883482"/>
                  <a:gd name="connsiteX127" fmla="*/ 1558624 w 2083601"/>
                  <a:gd name="connsiteY127" fmla="*/ 803469 h 1883482"/>
                  <a:gd name="connsiteX128" fmla="*/ 1555447 w 2083601"/>
                  <a:gd name="connsiteY128" fmla="*/ 814059 h 1883482"/>
                  <a:gd name="connsiteX129" fmla="*/ 1550152 w 2083601"/>
                  <a:gd name="connsiteY129" fmla="*/ 824697 h 1883482"/>
                  <a:gd name="connsiteX130" fmla="*/ 1542691 w 2083601"/>
                  <a:gd name="connsiteY130" fmla="*/ 833217 h 1883482"/>
                  <a:gd name="connsiteX131" fmla="*/ 1534219 w 2083601"/>
                  <a:gd name="connsiteY131" fmla="*/ 840630 h 1883482"/>
                  <a:gd name="connsiteX132" fmla="*/ 1524640 w 2083601"/>
                  <a:gd name="connsiteY132" fmla="*/ 845973 h 1883482"/>
                  <a:gd name="connsiteX133" fmla="*/ 1512943 w 2083601"/>
                  <a:gd name="connsiteY133" fmla="*/ 849150 h 1883482"/>
                  <a:gd name="connsiteX134" fmla="*/ 1501246 w 2083601"/>
                  <a:gd name="connsiteY134" fmla="*/ 850209 h 1883482"/>
                  <a:gd name="connsiteX135" fmla="*/ 1489549 w 2083601"/>
                  <a:gd name="connsiteY135" fmla="*/ 849150 h 1883482"/>
                  <a:gd name="connsiteX136" fmla="*/ 1478912 w 2083601"/>
                  <a:gd name="connsiteY136" fmla="*/ 845973 h 1883482"/>
                  <a:gd name="connsiteX137" fmla="*/ 1469381 w 2083601"/>
                  <a:gd name="connsiteY137" fmla="*/ 840630 h 1883482"/>
                  <a:gd name="connsiteX138" fmla="*/ 1459802 w 2083601"/>
                  <a:gd name="connsiteY138" fmla="*/ 833217 h 1883482"/>
                  <a:gd name="connsiteX139" fmla="*/ 1453448 w 2083601"/>
                  <a:gd name="connsiteY139" fmla="*/ 824697 h 1883482"/>
                  <a:gd name="connsiteX140" fmla="*/ 1448105 w 2083601"/>
                  <a:gd name="connsiteY140" fmla="*/ 814059 h 1883482"/>
                  <a:gd name="connsiteX141" fmla="*/ 1443869 w 2083601"/>
                  <a:gd name="connsiteY141" fmla="*/ 803469 h 1883482"/>
                  <a:gd name="connsiteX142" fmla="*/ 1442810 w 2083601"/>
                  <a:gd name="connsiteY142" fmla="*/ 791772 h 1883482"/>
                  <a:gd name="connsiteX143" fmla="*/ 1443869 w 2083601"/>
                  <a:gd name="connsiteY143" fmla="*/ 780075 h 1883482"/>
                  <a:gd name="connsiteX144" fmla="*/ 1448105 w 2083601"/>
                  <a:gd name="connsiteY144" fmla="*/ 769438 h 1883482"/>
                  <a:gd name="connsiteX145" fmla="*/ 1453448 w 2083601"/>
                  <a:gd name="connsiteY145" fmla="*/ 758800 h 1883482"/>
                  <a:gd name="connsiteX146" fmla="*/ 1459802 w 2083601"/>
                  <a:gd name="connsiteY146" fmla="*/ 750328 h 1883482"/>
                  <a:gd name="connsiteX147" fmla="*/ 1469381 w 2083601"/>
                  <a:gd name="connsiteY147" fmla="*/ 743926 h 1883482"/>
                  <a:gd name="connsiteX148" fmla="*/ 1478912 w 2083601"/>
                  <a:gd name="connsiteY148" fmla="*/ 737572 h 1883482"/>
                  <a:gd name="connsiteX149" fmla="*/ 1489549 w 2083601"/>
                  <a:gd name="connsiteY149" fmla="*/ 734395 h 1883482"/>
                  <a:gd name="connsiteX150" fmla="*/ 1075056 w 2083601"/>
                  <a:gd name="connsiteY150" fmla="*/ 733336 h 1883482"/>
                  <a:gd name="connsiteX151" fmla="*/ 1087235 w 2083601"/>
                  <a:gd name="connsiteY151" fmla="*/ 734395 h 1883482"/>
                  <a:gd name="connsiteX152" fmla="*/ 1098306 w 2083601"/>
                  <a:gd name="connsiteY152" fmla="*/ 737572 h 1883482"/>
                  <a:gd name="connsiteX153" fmla="*/ 1108270 w 2083601"/>
                  <a:gd name="connsiteY153" fmla="*/ 743926 h 1883482"/>
                  <a:gd name="connsiteX154" fmla="*/ 1118234 w 2083601"/>
                  <a:gd name="connsiteY154" fmla="*/ 750328 h 1883482"/>
                  <a:gd name="connsiteX155" fmla="*/ 1124876 w 2083601"/>
                  <a:gd name="connsiteY155" fmla="*/ 758800 h 1883482"/>
                  <a:gd name="connsiteX156" fmla="*/ 1130412 w 2083601"/>
                  <a:gd name="connsiteY156" fmla="*/ 769438 h 1883482"/>
                  <a:gd name="connsiteX157" fmla="*/ 1134840 w 2083601"/>
                  <a:gd name="connsiteY157" fmla="*/ 780075 h 1883482"/>
                  <a:gd name="connsiteX158" fmla="*/ 1135947 w 2083601"/>
                  <a:gd name="connsiteY158" fmla="*/ 791772 h 1883482"/>
                  <a:gd name="connsiteX159" fmla="*/ 1134840 w 2083601"/>
                  <a:gd name="connsiteY159" fmla="*/ 803469 h 1883482"/>
                  <a:gd name="connsiteX160" fmla="*/ 1130412 w 2083601"/>
                  <a:gd name="connsiteY160" fmla="*/ 814059 h 1883482"/>
                  <a:gd name="connsiteX161" fmla="*/ 1124876 w 2083601"/>
                  <a:gd name="connsiteY161" fmla="*/ 824697 h 1883482"/>
                  <a:gd name="connsiteX162" fmla="*/ 1118234 w 2083601"/>
                  <a:gd name="connsiteY162" fmla="*/ 833217 h 1883482"/>
                  <a:gd name="connsiteX163" fmla="*/ 1108270 w 2083601"/>
                  <a:gd name="connsiteY163" fmla="*/ 840630 h 1883482"/>
                  <a:gd name="connsiteX164" fmla="*/ 1098306 w 2083601"/>
                  <a:gd name="connsiteY164" fmla="*/ 845973 h 1883482"/>
                  <a:gd name="connsiteX165" fmla="*/ 1087235 w 2083601"/>
                  <a:gd name="connsiteY165" fmla="*/ 849150 h 1883482"/>
                  <a:gd name="connsiteX166" fmla="*/ 1075056 w 2083601"/>
                  <a:gd name="connsiteY166" fmla="*/ 850209 h 1883482"/>
                  <a:gd name="connsiteX167" fmla="*/ 1062878 w 2083601"/>
                  <a:gd name="connsiteY167" fmla="*/ 849150 h 1883482"/>
                  <a:gd name="connsiteX168" fmla="*/ 1050700 w 2083601"/>
                  <a:gd name="connsiteY168" fmla="*/ 845973 h 1883482"/>
                  <a:gd name="connsiteX169" fmla="*/ 1040736 w 2083601"/>
                  <a:gd name="connsiteY169" fmla="*/ 840630 h 1883482"/>
                  <a:gd name="connsiteX170" fmla="*/ 1031879 w 2083601"/>
                  <a:gd name="connsiteY170" fmla="*/ 833217 h 1883482"/>
                  <a:gd name="connsiteX171" fmla="*/ 1024129 w 2083601"/>
                  <a:gd name="connsiteY171" fmla="*/ 824697 h 1883482"/>
                  <a:gd name="connsiteX172" fmla="*/ 1018593 w 2083601"/>
                  <a:gd name="connsiteY172" fmla="*/ 814059 h 1883482"/>
                  <a:gd name="connsiteX173" fmla="*/ 1015272 w 2083601"/>
                  <a:gd name="connsiteY173" fmla="*/ 803469 h 1883482"/>
                  <a:gd name="connsiteX174" fmla="*/ 1014165 w 2083601"/>
                  <a:gd name="connsiteY174" fmla="*/ 791772 h 1883482"/>
                  <a:gd name="connsiteX175" fmla="*/ 1015272 w 2083601"/>
                  <a:gd name="connsiteY175" fmla="*/ 780075 h 1883482"/>
                  <a:gd name="connsiteX176" fmla="*/ 1018593 w 2083601"/>
                  <a:gd name="connsiteY176" fmla="*/ 769438 h 1883482"/>
                  <a:gd name="connsiteX177" fmla="*/ 1024129 w 2083601"/>
                  <a:gd name="connsiteY177" fmla="*/ 758800 h 1883482"/>
                  <a:gd name="connsiteX178" fmla="*/ 1031879 w 2083601"/>
                  <a:gd name="connsiteY178" fmla="*/ 750328 h 1883482"/>
                  <a:gd name="connsiteX179" fmla="*/ 1040736 w 2083601"/>
                  <a:gd name="connsiteY179" fmla="*/ 743926 h 1883482"/>
                  <a:gd name="connsiteX180" fmla="*/ 1050700 w 2083601"/>
                  <a:gd name="connsiteY180" fmla="*/ 737572 h 1883482"/>
                  <a:gd name="connsiteX181" fmla="*/ 1062878 w 2083601"/>
                  <a:gd name="connsiteY181" fmla="*/ 734395 h 1883482"/>
                  <a:gd name="connsiteX182" fmla="*/ 1430391 w 2083601"/>
                  <a:gd name="connsiteY182" fmla="*/ 479951 h 1883482"/>
                  <a:gd name="connsiteX183" fmla="*/ 1413110 w 2083601"/>
                  <a:gd name="connsiteY183" fmla="*/ 499398 h 1883482"/>
                  <a:gd name="connsiteX184" fmla="*/ 1395830 w 2083601"/>
                  <a:gd name="connsiteY184" fmla="*/ 517737 h 1883482"/>
                  <a:gd name="connsiteX185" fmla="*/ 1377490 w 2083601"/>
                  <a:gd name="connsiteY185" fmla="*/ 535018 h 1883482"/>
                  <a:gd name="connsiteX186" fmla="*/ 1358092 w 2083601"/>
                  <a:gd name="connsiteY186" fmla="*/ 552299 h 1883482"/>
                  <a:gd name="connsiteX187" fmla="*/ 1337586 w 2083601"/>
                  <a:gd name="connsiteY187" fmla="*/ 567413 h 1883482"/>
                  <a:gd name="connsiteX188" fmla="*/ 1317080 w 2083601"/>
                  <a:gd name="connsiteY188" fmla="*/ 581469 h 1883482"/>
                  <a:gd name="connsiteX189" fmla="*/ 1295516 w 2083601"/>
                  <a:gd name="connsiteY189" fmla="*/ 595524 h 1883482"/>
                  <a:gd name="connsiteX190" fmla="*/ 1271785 w 2083601"/>
                  <a:gd name="connsiteY190" fmla="*/ 607414 h 1883482"/>
                  <a:gd name="connsiteX191" fmla="*/ 1249113 w 2083601"/>
                  <a:gd name="connsiteY191" fmla="*/ 618196 h 1883482"/>
                  <a:gd name="connsiteX192" fmla="*/ 1224275 w 2083601"/>
                  <a:gd name="connsiteY192" fmla="*/ 627919 h 1883482"/>
                  <a:gd name="connsiteX193" fmla="*/ 1199438 w 2083601"/>
                  <a:gd name="connsiteY193" fmla="*/ 635477 h 1883482"/>
                  <a:gd name="connsiteX194" fmla="*/ 1174600 w 2083601"/>
                  <a:gd name="connsiteY194" fmla="*/ 641975 h 1883482"/>
                  <a:gd name="connsiteX195" fmla="*/ 1148703 w 2083601"/>
                  <a:gd name="connsiteY195" fmla="*/ 647366 h 1883482"/>
                  <a:gd name="connsiteX196" fmla="*/ 1121747 w 2083601"/>
                  <a:gd name="connsiteY196" fmla="*/ 651698 h 1883482"/>
                  <a:gd name="connsiteX197" fmla="*/ 1094791 w 2083601"/>
                  <a:gd name="connsiteY197" fmla="*/ 653864 h 1883482"/>
                  <a:gd name="connsiteX198" fmla="*/ 1067835 w 2083601"/>
                  <a:gd name="connsiteY198" fmla="*/ 654923 h 1883482"/>
                  <a:gd name="connsiteX199" fmla="*/ 1046271 w 2083601"/>
                  <a:gd name="connsiteY199" fmla="*/ 653864 h 1883482"/>
                  <a:gd name="connsiteX200" fmla="*/ 1024706 w 2083601"/>
                  <a:gd name="connsiteY200" fmla="*/ 652805 h 1883482"/>
                  <a:gd name="connsiteX201" fmla="*/ 1003142 w 2083601"/>
                  <a:gd name="connsiteY201" fmla="*/ 650639 h 1883482"/>
                  <a:gd name="connsiteX202" fmla="*/ 981577 w 2083601"/>
                  <a:gd name="connsiteY202" fmla="*/ 646307 h 1883482"/>
                  <a:gd name="connsiteX203" fmla="*/ 961071 w 2083601"/>
                  <a:gd name="connsiteY203" fmla="*/ 641975 h 1883482"/>
                  <a:gd name="connsiteX204" fmla="*/ 940566 w 2083601"/>
                  <a:gd name="connsiteY204" fmla="*/ 636584 h 1883482"/>
                  <a:gd name="connsiteX205" fmla="*/ 921167 w 2083601"/>
                  <a:gd name="connsiteY205" fmla="*/ 630085 h 1883482"/>
                  <a:gd name="connsiteX206" fmla="*/ 900661 w 2083601"/>
                  <a:gd name="connsiteY206" fmla="*/ 623587 h 1883482"/>
                  <a:gd name="connsiteX207" fmla="*/ 895270 w 2083601"/>
                  <a:gd name="connsiteY207" fmla="*/ 640868 h 1883482"/>
                  <a:gd name="connsiteX208" fmla="*/ 888820 w 2083601"/>
                  <a:gd name="connsiteY208" fmla="*/ 658148 h 1883482"/>
                  <a:gd name="connsiteX209" fmla="*/ 884488 w 2083601"/>
                  <a:gd name="connsiteY209" fmla="*/ 677017 h 1883482"/>
                  <a:gd name="connsiteX210" fmla="*/ 880156 w 2083601"/>
                  <a:gd name="connsiteY210" fmla="*/ 695357 h 1883482"/>
                  <a:gd name="connsiteX211" fmla="*/ 876931 w 2083601"/>
                  <a:gd name="connsiteY211" fmla="*/ 714804 h 1883482"/>
                  <a:gd name="connsiteX212" fmla="*/ 874765 w 2083601"/>
                  <a:gd name="connsiteY212" fmla="*/ 733143 h 1883482"/>
                  <a:gd name="connsiteX213" fmla="*/ 873706 w 2083601"/>
                  <a:gd name="connsiteY213" fmla="*/ 752590 h 1883482"/>
                  <a:gd name="connsiteX214" fmla="*/ 873706 w 2083601"/>
                  <a:gd name="connsiteY214" fmla="*/ 772037 h 1883482"/>
                  <a:gd name="connsiteX215" fmla="*/ 873706 w 2083601"/>
                  <a:gd name="connsiteY215" fmla="*/ 793649 h 1883482"/>
                  <a:gd name="connsiteX216" fmla="*/ 875872 w 2083601"/>
                  <a:gd name="connsiteY216" fmla="*/ 814155 h 1883482"/>
                  <a:gd name="connsiteX217" fmla="*/ 878038 w 2083601"/>
                  <a:gd name="connsiteY217" fmla="*/ 835768 h 1883482"/>
                  <a:gd name="connsiteX218" fmla="*/ 881263 w 2083601"/>
                  <a:gd name="connsiteY218" fmla="*/ 855214 h 1883482"/>
                  <a:gd name="connsiteX219" fmla="*/ 886654 w 2083601"/>
                  <a:gd name="connsiteY219" fmla="*/ 875720 h 1883482"/>
                  <a:gd name="connsiteX220" fmla="*/ 892045 w 2083601"/>
                  <a:gd name="connsiteY220" fmla="*/ 895167 h 1883482"/>
                  <a:gd name="connsiteX221" fmla="*/ 898495 w 2083601"/>
                  <a:gd name="connsiteY221" fmla="*/ 914613 h 1883482"/>
                  <a:gd name="connsiteX222" fmla="*/ 906053 w 2083601"/>
                  <a:gd name="connsiteY222" fmla="*/ 932953 h 1883482"/>
                  <a:gd name="connsiteX223" fmla="*/ 913610 w 2083601"/>
                  <a:gd name="connsiteY223" fmla="*/ 951293 h 1883482"/>
                  <a:gd name="connsiteX224" fmla="*/ 923333 w 2083601"/>
                  <a:gd name="connsiteY224" fmla="*/ 969632 h 1883482"/>
                  <a:gd name="connsiteX225" fmla="*/ 933056 w 2083601"/>
                  <a:gd name="connsiteY225" fmla="*/ 986913 h 1883482"/>
                  <a:gd name="connsiteX226" fmla="*/ 943839 w 2083601"/>
                  <a:gd name="connsiteY226" fmla="*/ 1003086 h 1883482"/>
                  <a:gd name="connsiteX227" fmla="*/ 955728 w 2083601"/>
                  <a:gd name="connsiteY227" fmla="*/ 1020367 h 1883482"/>
                  <a:gd name="connsiteX228" fmla="*/ 967618 w 2083601"/>
                  <a:gd name="connsiteY228" fmla="*/ 1035481 h 1883482"/>
                  <a:gd name="connsiteX229" fmla="*/ 980566 w 2083601"/>
                  <a:gd name="connsiteY229" fmla="*/ 1050596 h 1883482"/>
                  <a:gd name="connsiteX230" fmla="*/ 994573 w 2083601"/>
                  <a:gd name="connsiteY230" fmla="*/ 1064651 h 1883482"/>
                  <a:gd name="connsiteX231" fmla="*/ 1008581 w 2083601"/>
                  <a:gd name="connsiteY231" fmla="*/ 1078707 h 1883482"/>
                  <a:gd name="connsiteX232" fmla="*/ 1023695 w 2083601"/>
                  <a:gd name="connsiteY232" fmla="*/ 1091655 h 1883482"/>
                  <a:gd name="connsiteX233" fmla="*/ 1039869 w 2083601"/>
                  <a:gd name="connsiteY233" fmla="*/ 1103545 h 1883482"/>
                  <a:gd name="connsiteX234" fmla="*/ 1056042 w 2083601"/>
                  <a:gd name="connsiteY234" fmla="*/ 1115434 h 1883482"/>
                  <a:gd name="connsiteX235" fmla="*/ 1072216 w 2083601"/>
                  <a:gd name="connsiteY235" fmla="*/ 1126216 h 1883482"/>
                  <a:gd name="connsiteX236" fmla="*/ 1089496 w 2083601"/>
                  <a:gd name="connsiteY236" fmla="*/ 1135940 h 1883482"/>
                  <a:gd name="connsiteX237" fmla="*/ 1107836 w 2083601"/>
                  <a:gd name="connsiteY237" fmla="*/ 1145663 h 1883482"/>
                  <a:gd name="connsiteX238" fmla="*/ 1126176 w 2083601"/>
                  <a:gd name="connsiteY238" fmla="*/ 1153220 h 1883482"/>
                  <a:gd name="connsiteX239" fmla="*/ 1144515 w 2083601"/>
                  <a:gd name="connsiteY239" fmla="*/ 1160778 h 1883482"/>
                  <a:gd name="connsiteX240" fmla="*/ 1163914 w 2083601"/>
                  <a:gd name="connsiteY240" fmla="*/ 1167276 h 1883482"/>
                  <a:gd name="connsiteX241" fmla="*/ 1183312 w 2083601"/>
                  <a:gd name="connsiteY241" fmla="*/ 1172667 h 1883482"/>
                  <a:gd name="connsiteX242" fmla="*/ 1203818 w 2083601"/>
                  <a:gd name="connsiteY242" fmla="*/ 1178058 h 1883482"/>
                  <a:gd name="connsiteX243" fmla="*/ 1224324 w 2083601"/>
                  <a:gd name="connsiteY243" fmla="*/ 1181283 h 1883482"/>
                  <a:gd name="connsiteX244" fmla="*/ 1244829 w 2083601"/>
                  <a:gd name="connsiteY244" fmla="*/ 1184508 h 1883482"/>
                  <a:gd name="connsiteX245" fmla="*/ 1265335 w 2083601"/>
                  <a:gd name="connsiteY245" fmla="*/ 1185567 h 1883482"/>
                  <a:gd name="connsiteX246" fmla="*/ 1286899 w 2083601"/>
                  <a:gd name="connsiteY246" fmla="*/ 1186626 h 1883482"/>
                  <a:gd name="connsiteX247" fmla="*/ 1308464 w 2083601"/>
                  <a:gd name="connsiteY247" fmla="*/ 1185567 h 1883482"/>
                  <a:gd name="connsiteX248" fmla="*/ 1328970 w 2083601"/>
                  <a:gd name="connsiteY248" fmla="*/ 1184508 h 1883482"/>
                  <a:gd name="connsiteX249" fmla="*/ 1349475 w 2083601"/>
                  <a:gd name="connsiteY249" fmla="*/ 1181283 h 1883482"/>
                  <a:gd name="connsiteX250" fmla="*/ 1369981 w 2083601"/>
                  <a:gd name="connsiteY250" fmla="*/ 1178058 h 1883482"/>
                  <a:gd name="connsiteX251" fmla="*/ 1390487 w 2083601"/>
                  <a:gd name="connsiteY251" fmla="*/ 1172667 h 1883482"/>
                  <a:gd name="connsiteX252" fmla="*/ 1409885 w 2083601"/>
                  <a:gd name="connsiteY252" fmla="*/ 1167276 h 1883482"/>
                  <a:gd name="connsiteX253" fmla="*/ 1429284 w 2083601"/>
                  <a:gd name="connsiteY253" fmla="*/ 1160778 h 1883482"/>
                  <a:gd name="connsiteX254" fmla="*/ 1447624 w 2083601"/>
                  <a:gd name="connsiteY254" fmla="*/ 1153220 h 1883482"/>
                  <a:gd name="connsiteX255" fmla="*/ 1465963 w 2083601"/>
                  <a:gd name="connsiteY255" fmla="*/ 1145663 h 1883482"/>
                  <a:gd name="connsiteX256" fmla="*/ 1484303 w 2083601"/>
                  <a:gd name="connsiteY256" fmla="*/ 1135940 h 1883482"/>
                  <a:gd name="connsiteX257" fmla="*/ 1501583 w 2083601"/>
                  <a:gd name="connsiteY257" fmla="*/ 1126216 h 1883482"/>
                  <a:gd name="connsiteX258" fmla="*/ 1517757 w 2083601"/>
                  <a:gd name="connsiteY258" fmla="*/ 1115434 h 1883482"/>
                  <a:gd name="connsiteX259" fmla="*/ 1533930 w 2083601"/>
                  <a:gd name="connsiteY259" fmla="*/ 1103545 h 1883482"/>
                  <a:gd name="connsiteX260" fmla="*/ 1550104 w 2083601"/>
                  <a:gd name="connsiteY260" fmla="*/ 1091655 h 1883482"/>
                  <a:gd name="connsiteX261" fmla="*/ 1565218 w 2083601"/>
                  <a:gd name="connsiteY261" fmla="*/ 1078707 h 1883482"/>
                  <a:gd name="connsiteX262" fmla="*/ 1579226 w 2083601"/>
                  <a:gd name="connsiteY262" fmla="*/ 1064651 h 1883482"/>
                  <a:gd name="connsiteX263" fmla="*/ 1593233 w 2083601"/>
                  <a:gd name="connsiteY263" fmla="*/ 1050596 h 1883482"/>
                  <a:gd name="connsiteX264" fmla="*/ 1606181 w 2083601"/>
                  <a:gd name="connsiteY264" fmla="*/ 1035481 h 1883482"/>
                  <a:gd name="connsiteX265" fmla="*/ 1618071 w 2083601"/>
                  <a:gd name="connsiteY265" fmla="*/ 1020367 h 1883482"/>
                  <a:gd name="connsiteX266" fmla="*/ 1629960 w 2083601"/>
                  <a:gd name="connsiteY266" fmla="*/ 1003086 h 1883482"/>
                  <a:gd name="connsiteX267" fmla="*/ 1640743 w 2083601"/>
                  <a:gd name="connsiteY267" fmla="*/ 986913 h 1883482"/>
                  <a:gd name="connsiteX268" fmla="*/ 1650466 w 2083601"/>
                  <a:gd name="connsiteY268" fmla="*/ 969632 h 1883482"/>
                  <a:gd name="connsiteX269" fmla="*/ 1660189 w 2083601"/>
                  <a:gd name="connsiteY269" fmla="*/ 951293 h 1883482"/>
                  <a:gd name="connsiteX270" fmla="*/ 1667746 w 2083601"/>
                  <a:gd name="connsiteY270" fmla="*/ 932953 h 1883482"/>
                  <a:gd name="connsiteX271" fmla="*/ 1675304 w 2083601"/>
                  <a:gd name="connsiteY271" fmla="*/ 914613 h 1883482"/>
                  <a:gd name="connsiteX272" fmla="*/ 1681754 w 2083601"/>
                  <a:gd name="connsiteY272" fmla="*/ 895167 h 1883482"/>
                  <a:gd name="connsiteX273" fmla="*/ 1687145 w 2083601"/>
                  <a:gd name="connsiteY273" fmla="*/ 875720 h 1883482"/>
                  <a:gd name="connsiteX274" fmla="*/ 1692536 w 2083601"/>
                  <a:gd name="connsiteY274" fmla="*/ 855214 h 1883482"/>
                  <a:gd name="connsiteX275" fmla="*/ 1695761 w 2083601"/>
                  <a:gd name="connsiteY275" fmla="*/ 835768 h 1883482"/>
                  <a:gd name="connsiteX276" fmla="*/ 1697927 w 2083601"/>
                  <a:gd name="connsiteY276" fmla="*/ 814155 h 1883482"/>
                  <a:gd name="connsiteX277" fmla="*/ 1700093 w 2083601"/>
                  <a:gd name="connsiteY277" fmla="*/ 793649 h 1883482"/>
                  <a:gd name="connsiteX278" fmla="*/ 1700093 w 2083601"/>
                  <a:gd name="connsiteY278" fmla="*/ 772037 h 1883482"/>
                  <a:gd name="connsiteX279" fmla="*/ 1700093 w 2083601"/>
                  <a:gd name="connsiteY279" fmla="*/ 754756 h 1883482"/>
                  <a:gd name="connsiteX280" fmla="*/ 1699034 w 2083601"/>
                  <a:gd name="connsiteY280" fmla="*/ 737475 h 1883482"/>
                  <a:gd name="connsiteX281" fmla="*/ 1696868 w 2083601"/>
                  <a:gd name="connsiteY281" fmla="*/ 721302 h 1883482"/>
                  <a:gd name="connsiteX282" fmla="*/ 1694702 w 2083601"/>
                  <a:gd name="connsiteY282" fmla="*/ 705128 h 1883482"/>
                  <a:gd name="connsiteX283" fmla="*/ 1691477 w 2083601"/>
                  <a:gd name="connsiteY283" fmla="*/ 687848 h 1883482"/>
                  <a:gd name="connsiteX284" fmla="*/ 1688252 w 2083601"/>
                  <a:gd name="connsiteY284" fmla="*/ 671674 h 1883482"/>
                  <a:gd name="connsiteX285" fmla="*/ 1678529 w 2083601"/>
                  <a:gd name="connsiteY285" fmla="*/ 639809 h 1883482"/>
                  <a:gd name="connsiteX286" fmla="*/ 1660189 w 2083601"/>
                  <a:gd name="connsiteY286" fmla="*/ 635477 h 1883482"/>
                  <a:gd name="connsiteX287" fmla="*/ 1641850 w 2083601"/>
                  <a:gd name="connsiteY287" fmla="*/ 628978 h 1883482"/>
                  <a:gd name="connsiteX288" fmla="*/ 1624569 w 2083601"/>
                  <a:gd name="connsiteY288" fmla="*/ 622480 h 1883482"/>
                  <a:gd name="connsiteX289" fmla="*/ 1606229 w 2083601"/>
                  <a:gd name="connsiteY289" fmla="*/ 614923 h 1883482"/>
                  <a:gd name="connsiteX290" fmla="*/ 1588949 w 2083601"/>
                  <a:gd name="connsiteY290" fmla="*/ 607365 h 1883482"/>
                  <a:gd name="connsiteX291" fmla="*/ 1572775 w 2083601"/>
                  <a:gd name="connsiteY291" fmla="*/ 598749 h 1883482"/>
                  <a:gd name="connsiteX292" fmla="*/ 1556602 w 2083601"/>
                  <a:gd name="connsiteY292" fmla="*/ 590133 h 1883482"/>
                  <a:gd name="connsiteX293" fmla="*/ 1540428 w 2083601"/>
                  <a:gd name="connsiteY293" fmla="*/ 579351 h 1883482"/>
                  <a:gd name="connsiteX294" fmla="*/ 1524255 w 2083601"/>
                  <a:gd name="connsiteY294" fmla="*/ 569627 h 1883482"/>
                  <a:gd name="connsiteX295" fmla="*/ 1509140 w 2083601"/>
                  <a:gd name="connsiteY295" fmla="*/ 557738 h 1883482"/>
                  <a:gd name="connsiteX296" fmla="*/ 1495133 w 2083601"/>
                  <a:gd name="connsiteY296" fmla="*/ 545848 h 1883482"/>
                  <a:gd name="connsiteX297" fmla="*/ 1481126 w 2083601"/>
                  <a:gd name="connsiteY297" fmla="*/ 533959 h 1883482"/>
                  <a:gd name="connsiteX298" fmla="*/ 1467118 w 2083601"/>
                  <a:gd name="connsiteY298" fmla="*/ 521011 h 1883482"/>
                  <a:gd name="connsiteX299" fmla="*/ 1454170 w 2083601"/>
                  <a:gd name="connsiteY299" fmla="*/ 508062 h 1883482"/>
                  <a:gd name="connsiteX300" fmla="*/ 1442280 w 2083601"/>
                  <a:gd name="connsiteY300" fmla="*/ 494007 h 1883482"/>
                  <a:gd name="connsiteX301" fmla="*/ 2020078 w 2083601"/>
                  <a:gd name="connsiteY301" fmla="*/ 294528 h 1883482"/>
                  <a:gd name="connsiteX302" fmla="*/ 2080363 w 2083601"/>
                  <a:gd name="connsiteY302" fmla="*/ 332657 h 1883482"/>
                  <a:gd name="connsiteX303" fmla="*/ 2023949 w 2083601"/>
                  <a:gd name="connsiteY303" fmla="*/ 416605 h 1883482"/>
                  <a:gd name="connsiteX304" fmla="*/ 1848062 w 2083601"/>
                  <a:gd name="connsiteY304" fmla="*/ 414536 h 1883482"/>
                  <a:gd name="connsiteX305" fmla="*/ 1985440 w 2083601"/>
                  <a:gd name="connsiteY305" fmla="*/ 301466 h 1883482"/>
                  <a:gd name="connsiteX306" fmla="*/ 2020078 w 2083601"/>
                  <a:gd name="connsiteY306" fmla="*/ 294528 h 1883482"/>
                  <a:gd name="connsiteX307" fmla="*/ 1261051 w 2083601"/>
                  <a:gd name="connsiteY307" fmla="*/ 260839 h 1883482"/>
                  <a:gd name="connsiteX308" fmla="*/ 1286948 w 2083601"/>
                  <a:gd name="connsiteY308" fmla="*/ 260839 h 1883482"/>
                  <a:gd name="connsiteX309" fmla="*/ 1312845 w 2083601"/>
                  <a:gd name="connsiteY309" fmla="*/ 260839 h 1883482"/>
                  <a:gd name="connsiteX310" fmla="*/ 1338741 w 2083601"/>
                  <a:gd name="connsiteY310" fmla="*/ 263005 h 1883482"/>
                  <a:gd name="connsiteX311" fmla="*/ 1364638 w 2083601"/>
                  <a:gd name="connsiteY311" fmla="*/ 266230 h 1883482"/>
                  <a:gd name="connsiteX312" fmla="*/ 1389476 w 2083601"/>
                  <a:gd name="connsiteY312" fmla="*/ 270562 h 1883482"/>
                  <a:gd name="connsiteX313" fmla="*/ 1414314 w 2083601"/>
                  <a:gd name="connsiteY313" fmla="*/ 277061 h 1883482"/>
                  <a:gd name="connsiteX314" fmla="*/ 1439152 w 2083601"/>
                  <a:gd name="connsiteY314" fmla="*/ 283559 h 1883482"/>
                  <a:gd name="connsiteX315" fmla="*/ 1462882 w 2083601"/>
                  <a:gd name="connsiteY315" fmla="*/ 291116 h 1883482"/>
                  <a:gd name="connsiteX316" fmla="*/ 1485554 w 2083601"/>
                  <a:gd name="connsiteY316" fmla="*/ 300839 h 1883482"/>
                  <a:gd name="connsiteX317" fmla="*/ 1508226 w 2083601"/>
                  <a:gd name="connsiteY317" fmla="*/ 310563 h 1883482"/>
                  <a:gd name="connsiteX318" fmla="*/ 1530898 w 2083601"/>
                  <a:gd name="connsiteY318" fmla="*/ 322452 h 1883482"/>
                  <a:gd name="connsiteX319" fmla="*/ 1552462 w 2083601"/>
                  <a:gd name="connsiteY319" fmla="*/ 334342 h 1883482"/>
                  <a:gd name="connsiteX320" fmla="*/ 1572968 w 2083601"/>
                  <a:gd name="connsiteY320" fmla="*/ 348397 h 1883482"/>
                  <a:gd name="connsiteX321" fmla="*/ 1592366 w 2083601"/>
                  <a:gd name="connsiteY321" fmla="*/ 362453 h 1883482"/>
                  <a:gd name="connsiteX322" fmla="*/ 1611765 w 2083601"/>
                  <a:gd name="connsiteY322" fmla="*/ 377567 h 1883482"/>
                  <a:gd name="connsiteX323" fmla="*/ 1630105 w 2083601"/>
                  <a:gd name="connsiteY323" fmla="*/ 393741 h 1883482"/>
                  <a:gd name="connsiteX324" fmla="*/ 1648444 w 2083601"/>
                  <a:gd name="connsiteY324" fmla="*/ 409914 h 1883482"/>
                  <a:gd name="connsiteX325" fmla="*/ 1664618 w 2083601"/>
                  <a:gd name="connsiteY325" fmla="*/ 428254 h 1883482"/>
                  <a:gd name="connsiteX326" fmla="*/ 1680791 w 2083601"/>
                  <a:gd name="connsiteY326" fmla="*/ 446593 h 1883482"/>
                  <a:gd name="connsiteX327" fmla="*/ 1695906 w 2083601"/>
                  <a:gd name="connsiteY327" fmla="*/ 466040 h 1883482"/>
                  <a:gd name="connsiteX328" fmla="*/ 1711020 w 2083601"/>
                  <a:gd name="connsiteY328" fmla="*/ 485487 h 1883482"/>
                  <a:gd name="connsiteX329" fmla="*/ 1723968 w 2083601"/>
                  <a:gd name="connsiteY329" fmla="*/ 507099 h 1883482"/>
                  <a:gd name="connsiteX330" fmla="*/ 1735858 w 2083601"/>
                  <a:gd name="connsiteY330" fmla="*/ 527605 h 1883482"/>
                  <a:gd name="connsiteX331" fmla="*/ 1747747 w 2083601"/>
                  <a:gd name="connsiteY331" fmla="*/ 550277 h 1883482"/>
                  <a:gd name="connsiteX332" fmla="*/ 1757471 w 2083601"/>
                  <a:gd name="connsiteY332" fmla="*/ 572949 h 1883482"/>
                  <a:gd name="connsiteX333" fmla="*/ 1767194 w 2083601"/>
                  <a:gd name="connsiteY333" fmla="*/ 595620 h 1883482"/>
                  <a:gd name="connsiteX334" fmla="*/ 1774751 w 2083601"/>
                  <a:gd name="connsiteY334" fmla="*/ 619351 h 1883482"/>
                  <a:gd name="connsiteX335" fmla="*/ 1782309 w 2083601"/>
                  <a:gd name="connsiteY335" fmla="*/ 644189 h 1883482"/>
                  <a:gd name="connsiteX336" fmla="*/ 1787700 w 2083601"/>
                  <a:gd name="connsiteY336" fmla="*/ 669556 h 1883482"/>
                  <a:gd name="connsiteX337" fmla="*/ 1792032 w 2083601"/>
                  <a:gd name="connsiteY337" fmla="*/ 694394 h 1883482"/>
                  <a:gd name="connsiteX338" fmla="*/ 1795257 w 2083601"/>
                  <a:gd name="connsiteY338" fmla="*/ 720291 h 1883482"/>
                  <a:gd name="connsiteX339" fmla="*/ 1797423 w 2083601"/>
                  <a:gd name="connsiteY339" fmla="*/ 746188 h 1883482"/>
                  <a:gd name="connsiteX340" fmla="*/ 1798482 w 2083601"/>
                  <a:gd name="connsiteY340" fmla="*/ 772085 h 1883482"/>
                  <a:gd name="connsiteX341" fmla="*/ 1797423 w 2083601"/>
                  <a:gd name="connsiteY341" fmla="*/ 799089 h 1883482"/>
                  <a:gd name="connsiteX342" fmla="*/ 1795257 w 2083601"/>
                  <a:gd name="connsiteY342" fmla="*/ 824985 h 1883482"/>
                  <a:gd name="connsiteX343" fmla="*/ 1792032 w 2083601"/>
                  <a:gd name="connsiteY343" fmla="*/ 849823 h 1883482"/>
                  <a:gd name="connsiteX344" fmla="*/ 1787700 w 2083601"/>
                  <a:gd name="connsiteY344" fmla="*/ 875720 h 1883482"/>
                  <a:gd name="connsiteX345" fmla="*/ 1782309 w 2083601"/>
                  <a:gd name="connsiteY345" fmla="*/ 900558 h 1883482"/>
                  <a:gd name="connsiteX346" fmla="*/ 1774751 w 2083601"/>
                  <a:gd name="connsiteY346" fmla="*/ 924289 h 1883482"/>
                  <a:gd name="connsiteX347" fmla="*/ 1767194 w 2083601"/>
                  <a:gd name="connsiteY347" fmla="*/ 948019 h 1883482"/>
                  <a:gd name="connsiteX348" fmla="*/ 1757471 w 2083601"/>
                  <a:gd name="connsiteY348" fmla="*/ 971750 h 1883482"/>
                  <a:gd name="connsiteX349" fmla="*/ 1747747 w 2083601"/>
                  <a:gd name="connsiteY349" fmla="*/ 993363 h 1883482"/>
                  <a:gd name="connsiteX350" fmla="*/ 1735858 w 2083601"/>
                  <a:gd name="connsiteY350" fmla="*/ 1016035 h 1883482"/>
                  <a:gd name="connsiteX351" fmla="*/ 1723968 w 2083601"/>
                  <a:gd name="connsiteY351" fmla="*/ 1037647 h 1883482"/>
                  <a:gd name="connsiteX352" fmla="*/ 1711020 w 2083601"/>
                  <a:gd name="connsiteY352" fmla="*/ 1058153 h 1883482"/>
                  <a:gd name="connsiteX353" fmla="*/ 1695906 w 2083601"/>
                  <a:gd name="connsiteY353" fmla="*/ 1078659 h 1883482"/>
                  <a:gd name="connsiteX354" fmla="*/ 1680791 w 2083601"/>
                  <a:gd name="connsiteY354" fmla="*/ 1096998 h 1883482"/>
                  <a:gd name="connsiteX355" fmla="*/ 1664618 w 2083601"/>
                  <a:gd name="connsiteY355" fmla="*/ 1116445 h 1883482"/>
                  <a:gd name="connsiteX356" fmla="*/ 1648444 w 2083601"/>
                  <a:gd name="connsiteY356" fmla="*/ 1133726 h 1883482"/>
                  <a:gd name="connsiteX357" fmla="*/ 1630105 w 2083601"/>
                  <a:gd name="connsiteY357" fmla="*/ 1151006 h 1883482"/>
                  <a:gd name="connsiteX358" fmla="*/ 1611765 w 2083601"/>
                  <a:gd name="connsiteY358" fmla="*/ 1167180 h 1883482"/>
                  <a:gd name="connsiteX359" fmla="*/ 1592366 w 2083601"/>
                  <a:gd name="connsiteY359" fmla="*/ 1182294 h 1883482"/>
                  <a:gd name="connsiteX360" fmla="*/ 1572968 w 2083601"/>
                  <a:gd name="connsiteY360" fmla="*/ 1196350 h 1883482"/>
                  <a:gd name="connsiteX361" fmla="*/ 1552462 w 2083601"/>
                  <a:gd name="connsiteY361" fmla="*/ 1209298 h 1883482"/>
                  <a:gd name="connsiteX362" fmla="*/ 1530898 w 2083601"/>
                  <a:gd name="connsiteY362" fmla="*/ 1222247 h 1883482"/>
                  <a:gd name="connsiteX363" fmla="*/ 1508226 w 2083601"/>
                  <a:gd name="connsiteY363" fmla="*/ 1233029 h 1883482"/>
                  <a:gd name="connsiteX364" fmla="*/ 1485554 w 2083601"/>
                  <a:gd name="connsiteY364" fmla="*/ 1243811 h 1883482"/>
                  <a:gd name="connsiteX365" fmla="*/ 1462882 w 2083601"/>
                  <a:gd name="connsiteY365" fmla="*/ 1252427 h 1883482"/>
                  <a:gd name="connsiteX366" fmla="*/ 1439152 w 2083601"/>
                  <a:gd name="connsiteY366" fmla="*/ 1259985 h 1883482"/>
                  <a:gd name="connsiteX367" fmla="*/ 1414314 w 2083601"/>
                  <a:gd name="connsiteY367" fmla="*/ 1267542 h 1883482"/>
                  <a:gd name="connsiteX368" fmla="*/ 1389476 w 2083601"/>
                  <a:gd name="connsiteY368" fmla="*/ 1272933 h 1883482"/>
                  <a:gd name="connsiteX369" fmla="*/ 1364638 w 2083601"/>
                  <a:gd name="connsiteY369" fmla="*/ 1277265 h 1883482"/>
                  <a:gd name="connsiteX370" fmla="*/ 1338741 w 2083601"/>
                  <a:gd name="connsiteY370" fmla="*/ 1280490 h 1883482"/>
                  <a:gd name="connsiteX371" fmla="*/ 1312845 w 2083601"/>
                  <a:gd name="connsiteY371" fmla="*/ 1282656 h 1883482"/>
                  <a:gd name="connsiteX372" fmla="*/ 1286948 w 2083601"/>
                  <a:gd name="connsiteY372" fmla="*/ 1283715 h 1883482"/>
                  <a:gd name="connsiteX373" fmla="*/ 1261051 w 2083601"/>
                  <a:gd name="connsiteY373" fmla="*/ 1282656 h 1883482"/>
                  <a:gd name="connsiteX374" fmla="*/ 1235154 w 2083601"/>
                  <a:gd name="connsiteY374" fmla="*/ 1280490 h 1883482"/>
                  <a:gd name="connsiteX375" fmla="*/ 1209257 w 2083601"/>
                  <a:gd name="connsiteY375" fmla="*/ 1277265 h 1883482"/>
                  <a:gd name="connsiteX376" fmla="*/ 1184419 w 2083601"/>
                  <a:gd name="connsiteY376" fmla="*/ 1272933 h 1883482"/>
                  <a:gd name="connsiteX377" fmla="*/ 1159581 w 2083601"/>
                  <a:gd name="connsiteY377" fmla="*/ 1267542 h 1883482"/>
                  <a:gd name="connsiteX378" fmla="*/ 1134744 w 2083601"/>
                  <a:gd name="connsiteY378" fmla="*/ 1259985 h 1883482"/>
                  <a:gd name="connsiteX379" fmla="*/ 1111013 w 2083601"/>
                  <a:gd name="connsiteY379" fmla="*/ 1252427 h 1883482"/>
                  <a:gd name="connsiteX380" fmla="*/ 1088341 w 2083601"/>
                  <a:gd name="connsiteY380" fmla="*/ 1243811 h 1883482"/>
                  <a:gd name="connsiteX381" fmla="*/ 1065669 w 2083601"/>
                  <a:gd name="connsiteY381" fmla="*/ 1233029 h 1883482"/>
                  <a:gd name="connsiteX382" fmla="*/ 1042998 w 2083601"/>
                  <a:gd name="connsiteY382" fmla="*/ 1222247 h 1883482"/>
                  <a:gd name="connsiteX383" fmla="*/ 1021433 w 2083601"/>
                  <a:gd name="connsiteY383" fmla="*/ 1209298 h 1883482"/>
                  <a:gd name="connsiteX384" fmla="*/ 1000927 w 2083601"/>
                  <a:gd name="connsiteY384" fmla="*/ 1196350 h 1883482"/>
                  <a:gd name="connsiteX385" fmla="*/ 981529 w 2083601"/>
                  <a:gd name="connsiteY385" fmla="*/ 1182294 h 1883482"/>
                  <a:gd name="connsiteX386" fmla="*/ 962130 w 2083601"/>
                  <a:gd name="connsiteY386" fmla="*/ 1167180 h 1883482"/>
                  <a:gd name="connsiteX387" fmla="*/ 943791 w 2083601"/>
                  <a:gd name="connsiteY387" fmla="*/ 1151006 h 1883482"/>
                  <a:gd name="connsiteX388" fmla="*/ 925451 w 2083601"/>
                  <a:gd name="connsiteY388" fmla="*/ 1133726 h 1883482"/>
                  <a:gd name="connsiteX389" fmla="*/ 908171 w 2083601"/>
                  <a:gd name="connsiteY389" fmla="*/ 1116445 h 1883482"/>
                  <a:gd name="connsiteX390" fmla="*/ 893056 w 2083601"/>
                  <a:gd name="connsiteY390" fmla="*/ 1096998 h 1883482"/>
                  <a:gd name="connsiteX391" fmla="*/ 877941 w 2083601"/>
                  <a:gd name="connsiteY391" fmla="*/ 1078659 h 1883482"/>
                  <a:gd name="connsiteX392" fmla="*/ 862827 w 2083601"/>
                  <a:gd name="connsiteY392" fmla="*/ 1058153 h 1883482"/>
                  <a:gd name="connsiteX393" fmla="*/ 849879 w 2083601"/>
                  <a:gd name="connsiteY393" fmla="*/ 1037647 h 1883482"/>
                  <a:gd name="connsiteX394" fmla="*/ 837989 w 2083601"/>
                  <a:gd name="connsiteY394" fmla="*/ 1016035 h 1883482"/>
                  <a:gd name="connsiteX395" fmla="*/ 826100 w 2083601"/>
                  <a:gd name="connsiteY395" fmla="*/ 993363 h 1883482"/>
                  <a:gd name="connsiteX396" fmla="*/ 816376 w 2083601"/>
                  <a:gd name="connsiteY396" fmla="*/ 971750 h 1883482"/>
                  <a:gd name="connsiteX397" fmla="*/ 806653 w 2083601"/>
                  <a:gd name="connsiteY397" fmla="*/ 948019 h 1883482"/>
                  <a:gd name="connsiteX398" fmla="*/ 799096 w 2083601"/>
                  <a:gd name="connsiteY398" fmla="*/ 924289 h 1883482"/>
                  <a:gd name="connsiteX399" fmla="*/ 791538 w 2083601"/>
                  <a:gd name="connsiteY399" fmla="*/ 900558 h 1883482"/>
                  <a:gd name="connsiteX400" fmla="*/ 786147 w 2083601"/>
                  <a:gd name="connsiteY400" fmla="*/ 875720 h 1883482"/>
                  <a:gd name="connsiteX401" fmla="*/ 781815 w 2083601"/>
                  <a:gd name="connsiteY401" fmla="*/ 849823 h 1883482"/>
                  <a:gd name="connsiteX402" fmla="*/ 778590 w 2083601"/>
                  <a:gd name="connsiteY402" fmla="*/ 824985 h 1883482"/>
                  <a:gd name="connsiteX403" fmla="*/ 776424 w 2083601"/>
                  <a:gd name="connsiteY403" fmla="*/ 799089 h 1883482"/>
                  <a:gd name="connsiteX404" fmla="*/ 775365 w 2083601"/>
                  <a:gd name="connsiteY404" fmla="*/ 772085 h 1883482"/>
                  <a:gd name="connsiteX405" fmla="*/ 776424 w 2083601"/>
                  <a:gd name="connsiteY405" fmla="*/ 746188 h 1883482"/>
                  <a:gd name="connsiteX406" fmla="*/ 778590 w 2083601"/>
                  <a:gd name="connsiteY406" fmla="*/ 720291 h 1883482"/>
                  <a:gd name="connsiteX407" fmla="*/ 781815 w 2083601"/>
                  <a:gd name="connsiteY407" fmla="*/ 694394 h 1883482"/>
                  <a:gd name="connsiteX408" fmla="*/ 786147 w 2083601"/>
                  <a:gd name="connsiteY408" fmla="*/ 669556 h 1883482"/>
                  <a:gd name="connsiteX409" fmla="*/ 791538 w 2083601"/>
                  <a:gd name="connsiteY409" fmla="*/ 644189 h 1883482"/>
                  <a:gd name="connsiteX410" fmla="*/ 799096 w 2083601"/>
                  <a:gd name="connsiteY410" fmla="*/ 619351 h 1883482"/>
                  <a:gd name="connsiteX411" fmla="*/ 806653 w 2083601"/>
                  <a:gd name="connsiteY411" fmla="*/ 595620 h 1883482"/>
                  <a:gd name="connsiteX412" fmla="*/ 816376 w 2083601"/>
                  <a:gd name="connsiteY412" fmla="*/ 572949 h 1883482"/>
                  <a:gd name="connsiteX413" fmla="*/ 826100 w 2083601"/>
                  <a:gd name="connsiteY413" fmla="*/ 550277 h 1883482"/>
                  <a:gd name="connsiteX414" fmla="*/ 837989 w 2083601"/>
                  <a:gd name="connsiteY414" fmla="*/ 527605 h 1883482"/>
                  <a:gd name="connsiteX415" fmla="*/ 849879 w 2083601"/>
                  <a:gd name="connsiteY415" fmla="*/ 507099 h 1883482"/>
                  <a:gd name="connsiteX416" fmla="*/ 862827 w 2083601"/>
                  <a:gd name="connsiteY416" fmla="*/ 485487 h 1883482"/>
                  <a:gd name="connsiteX417" fmla="*/ 877941 w 2083601"/>
                  <a:gd name="connsiteY417" fmla="*/ 466040 h 1883482"/>
                  <a:gd name="connsiteX418" fmla="*/ 893056 w 2083601"/>
                  <a:gd name="connsiteY418" fmla="*/ 446593 h 1883482"/>
                  <a:gd name="connsiteX419" fmla="*/ 908171 w 2083601"/>
                  <a:gd name="connsiteY419" fmla="*/ 428254 h 1883482"/>
                  <a:gd name="connsiteX420" fmla="*/ 925451 w 2083601"/>
                  <a:gd name="connsiteY420" fmla="*/ 409914 h 1883482"/>
                  <a:gd name="connsiteX421" fmla="*/ 943791 w 2083601"/>
                  <a:gd name="connsiteY421" fmla="*/ 393741 h 1883482"/>
                  <a:gd name="connsiteX422" fmla="*/ 962130 w 2083601"/>
                  <a:gd name="connsiteY422" fmla="*/ 377567 h 1883482"/>
                  <a:gd name="connsiteX423" fmla="*/ 981529 w 2083601"/>
                  <a:gd name="connsiteY423" fmla="*/ 362453 h 1883482"/>
                  <a:gd name="connsiteX424" fmla="*/ 1000927 w 2083601"/>
                  <a:gd name="connsiteY424" fmla="*/ 348397 h 1883482"/>
                  <a:gd name="connsiteX425" fmla="*/ 1021433 w 2083601"/>
                  <a:gd name="connsiteY425" fmla="*/ 334342 h 1883482"/>
                  <a:gd name="connsiteX426" fmla="*/ 1042998 w 2083601"/>
                  <a:gd name="connsiteY426" fmla="*/ 322452 h 1883482"/>
                  <a:gd name="connsiteX427" fmla="*/ 1065669 w 2083601"/>
                  <a:gd name="connsiteY427" fmla="*/ 310563 h 1883482"/>
                  <a:gd name="connsiteX428" fmla="*/ 1088341 w 2083601"/>
                  <a:gd name="connsiteY428" fmla="*/ 300839 h 1883482"/>
                  <a:gd name="connsiteX429" fmla="*/ 1111013 w 2083601"/>
                  <a:gd name="connsiteY429" fmla="*/ 291116 h 1883482"/>
                  <a:gd name="connsiteX430" fmla="*/ 1134744 w 2083601"/>
                  <a:gd name="connsiteY430" fmla="*/ 283559 h 1883482"/>
                  <a:gd name="connsiteX431" fmla="*/ 1159581 w 2083601"/>
                  <a:gd name="connsiteY431" fmla="*/ 277061 h 1883482"/>
                  <a:gd name="connsiteX432" fmla="*/ 1184419 w 2083601"/>
                  <a:gd name="connsiteY432" fmla="*/ 270562 h 1883482"/>
                  <a:gd name="connsiteX433" fmla="*/ 1209257 w 2083601"/>
                  <a:gd name="connsiteY433" fmla="*/ 266230 h 1883482"/>
                  <a:gd name="connsiteX434" fmla="*/ 1235154 w 2083601"/>
                  <a:gd name="connsiteY434" fmla="*/ 263005 h 1883482"/>
                  <a:gd name="connsiteX435" fmla="*/ 1884331 w 2083601"/>
                  <a:gd name="connsiteY435" fmla="*/ 101108 h 1883482"/>
                  <a:gd name="connsiteX436" fmla="*/ 1928977 w 2083601"/>
                  <a:gd name="connsiteY436" fmla="*/ 112919 h 1883482"/>
                  <a:gd name="connsiteX437" fmla="*/ 1923008 w 2083601"/>
                  <a:gd name="connsiteY437" fmla="*/ 212366 h 1883482"/>
                  <a:gd name="connsiteX438" fmla="*/ 1771526 w 2083601"/>
                  <a:gd name="connsiteY438" fmla="*/ 300310 h 1883482"/>
                  <a:gd name="connsiteX439" fmla="*/ 1832610 w 2083601"/>
                  <a:gd name="connsiteY439" fmla="*/ 135398 h 1883482"/>
                  <a:gd name="connsiteX440" fmla="*/ 1884331 w 2083601"/>
                  <a:gd name="connsiteY440" fmla="*/ 101108 h 1883482"/>
                  <a:gd name="connsiteX441" fmla="*/ 1689840 w 2083601"/>
                  <a:gd name="connsiteY441" fmla="*/ 811 h 1883482"/>
                  <a:gd name="connsiteX442" fmla="*/ 1734173 w 2083601"/>
                  <a:gd name="connsiteY442" fmla="*/ 88610 h 1883482"/>
                  <a:gd name="connsiteX443" fmla="*/ 1650369 w 2083601"/>
                  <a:gd name="connsiteY443" fmla="*/ 241440 h 1883482"/>
                  <a:gd name="connsiteX444" fmla="*/ 1619659 w 2083601"/>
                  <a:gd name="connsiteY444" fmla="*/ 69260 h 1883482"/>
                  <a:gd name="connsiteX445" fmla="*/ 1689840 w 2083601"/>
                  <a:gd name="connsiteY445" fmla="*/ 811 h 188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2083601" h="1883482">
                    <a:moveTo>
                      <a:pt x="1918989" y="1883241"/>
                    </a:moveTo>
                    <a:lnTo>
                      <a:pt x="1919012" y="1883241"/>
                    </a:lnTo>
                    <a:lnTo>
                      <a:pt x="1919012" y="1883385"/>
                    </a:lnTo>
                    <a:close/>
                    <a:moveTo>
                      <a:pt x="460800" y="1800881"/>
                    </a:moveTo>
                    <a:lnTo>
                      <a:pt x="460800" y="1822879"/>
                    </a:lnTo>
                    <a:lnTo>
                      <a:pt x="587059" y="1822879"/>
                    </a:lnTo>
                    <a:lnTo>
                      <a:pt x="587107" y="1822879"/>
                    </a:lnTo>
                    <a:lnTo>
                      <a:pt x="587107" y="1800881"/>
                    </a:lnTo>
                    <a:close/>
                    <a:moveTo>
                      <a:pt x="47317" y="1787981"/>
                    </a:moveTo>
                    <a:lnTo>
                      <a:pt x="1000301" y="1787981"/>
                    </a:lnTo>
                    <a:cubicBezTo>
                      <a:pt x="1026390" y="1787981"/>
                      <a:pt x="1047618" y="1809449"/>
                      <a:pt x="1047618" y="1835731"/>
                    </a:cubicBezTo>
                    <a:cubicBezTo>
                      <a:pt x="1047618" y="1861965"/>
                      <a:pt x="1026535" y="1883385"/>
                      <a:pt x="1000253" y="1883482"/>
                    </a:cubicBezTo>
                    <a:lnTo>
                      <a:pt x="47317" y="1883482"/>
                    </a:lnTo>
                    <a:cubicBezTo>
                      <a:pt x="21228" y="1883482"/>
                      <a:pt x="0" y="1862061"/>
                      <a:pt x="0" y="1835731"/>
                    </a:cubicBezTo>
                    <a:cubicBezTo>
                      <a:pt x="0" y="1809401"/>
                      <a:pt x="21228" y="1787981"/>
                      <a:pt x="47317" y="1787981"/>
                    </a:cubicBezTo>
                    <a:close/>
                    <a:moveTo>
                      <a:pt x="523760" y="1694599"/>
                    </a:moveTo>
                    <a:cubicBezTo>
                      <a:pt x="512015" y="1694599"/>
                      <a:pt x="502533" y="1704034"/>
                      <a:pt x="502533" y="1715779"/>
                    </a:cubicBezTo>
                    <a:cubicBezTo>
                      <a:pt x="502533" y="1727524"/>
                      <a:pt x="511967" y="1736958"/>
                      <a:pt x="523760" y="1736958"/>
                    </a:cubicBezTo>
                    <a:cubicBezTo>
                      <a:pt x="535553" y="1736958"/>
                      <a:pt x="545181" y="1727331"/>
                      <a:pt x="544988" y="1715779"/>
                    </a:cubicBezTo>
                    <a:cubicBezTo>
                      <a:pt x="544988" y="1704034"/>
                      <a:pt x="535553" y="1694599"/>
                      <a:pt x="523760" y="1694599"/>
                    </a:cubicBezTo>
                    <a:close/>
                    <a:moveTo>
                      <a:pt x="1080157" y="1286844"/>
                    </a:moveTo>
                    <a:lnTo>
                      <a:pt x="1206127" y="1770075"/>
                    </a:lnTo>
                    <a:lnTo>
                      <a:pt x="1260761" y="1453585"/>
                    </a:lnTo>
                    <a:lnTo>
                      <a:pt x="1196404" y="1340852"/>
                    </a:lnTo>
                    <a:cubicBezTo>
                      <a:pt x="1192072" y="1333391"/>
                      <a:pt x="1192168" y="1324197"/>
                      <a:pt x="1196548" y="1316640"/>
                    </a:cubicBezTo>
                    <a:cubicBezTo>
                      <a:pt x="1200832" y="1309083"/>
                      <a:pt x="1208775" y="1304558"/>
                      <a:pt x="1217535" y="1304558"/>
                    </a:cubicBezTo>
                    <a:lnTo>
                      <a:pt x="1354817" y="1304558"/>
                    </a:lnTo>
                    <a:cubicBezTo>
                      <a:pt x="1363482" y="1304558"/>
                      <a:pt x="1371424" y="1309179"/>
                      <a:pt x="1375804" y="1316640"/>
                    </a:cubicBezTo>
                    <a:cubicBezTo>
                      <a:pt x="1380185" y="1324101"/>
                      <a:pt x="1380233" y="1333295"/>
                      <a:pt x="1375949" y="1340852"/>
                    </a:cubicBezTo>
                    <a:lnTo>
                      <a:pt x="1311592" y="1453585"/>
                    </a:lnTo>
                    <a:lnTo>
                      <a:pt x="1366225" y="1770075"/>
                    </a:lnTo>
                    <a:lnTo>
                      <a:pt x="1492195" y="1286844"/>
                    </a:lnTo>
                    <a:cubicBezTo>
                      <a:pt x="1678407" y="1350924"/>
                      <a:pt x="1825386" y="1498859"/>
                      <a:pt x="1887237" y="1685506"/>
                    </a:cubicBezTo>
                    <a:lnTo>
                      <a:pt x="1918989" y="1883241"/>
                    </a:lnTo>
                    <a:lnTo>
                      <a:pt x="1068508" y="1883241"/>
                    </a:lnTo>
                    <a:lnTo>
                      <a:pt x="1068604" y="1883097"/>
                    </a:lnTo>
                    <a:cubicBezTo>
                      <a:pt x="1094790" y="1881268"/>
                      <a:pt x="1090891" y="1817970"/>
                      <a:pt x="1090891" y="1817970"/>
                    </a:cubicBezTo>
                    <a:cubicBezTo>
                      <a:pt x="1090891" y="1782061"/>
                      <a:pt x="1068604" y="1752698"/>
                      <a:pt x="1041408" y="1752698"/>
                    </a:cubicBezTo>
                    <a:lnTo>
                      <a:pt x="981576" y="1752698"/>
                    </a:lnTo>
                    <a:cubicBezTo>
                      <a:pt x="978928" y="1752650"/>
                      <a:pt x="976329" y="1752554"/>
                      <a:pt x="973537" y="1752554"/>
                    </a:cubicBezTo>
                    <a:lnTo>
                      <a:pt x="973537" y="1562371"/>
                    </a:lnTo>
                    <a:lnTo>
                      <a:pt x="973537" y="1465041"/>
                    </a:lnTo>
                    <a:cubicBezTo>
                      <a:pt x="973537" y="1361887"/>
                      <a:pt x="976233" y="1322609"/>
                      <a:pt x="1080157" y="1286844"/>
                    </a:cubicBezTo>
                    <a:close/>
                    <a:moveTo>
                      <a:pt x="155573" y="1217433"/>
                    </a:moveTo>
                    <a:lnTo>
                      <a:pt x="155573" y="1674671"/>
                    </a:lnTo>
                    <a:lnTo>
                      <a:pt x="892044" y="1674671"/>
                    </a:lnTo>
                    <a:lnTo>
                      <a:pt x="892044" y="1217433"/>
                    </a:lnTo>
                    <a:close/>
                    <a:moveTo>
                      <a:pt x="156824" y="1172475"/>
                    </a:moveTo>
                    <a:lnTo>
                      <a:pt x="890841" y="1172475"/>
                    </a:lnTo>
                    <a:cubicBezTo>
                      <a:pt x="917556" y="1172475"/>
                      <a:pt x="939361" y="1194184"/>
                      <a:pt x="939361" y="1220851"/>
                    </a:cubicBezTo>
                    <a:lnTo>
                      <a:pt x="939361" y="1752650"/>
                    </a:lnTo>
                    <a:lnTo>
                      <a:pt x="108304" y="1752650"/>
                    </a:lnTo>
                    <a:lnTo>
                      <a:pt x="108304" y="1220851"/>
                    </a:lnTo>
                    <a:cubicBezTo>
                      <a:pt x="108304" y="1194232"/>
                      <a:pt x="130109" y="1172475"/>
                      <a:pt x="156824" y="1172475"/>
                    </a:cubicBezTo>
                    <a:close/>
                    <a:moveTo>
                      <a:pt x="1286948" y="971991"/>
                    </a:moveTo>
                    <a:lnTo>
                      <a:pt x="1307357" y="973050"/>
                    </a:lnTo>
                    <a:lnTo>
                      <a:pt x="1326708" y="976227"/>
                    </a:lnTo>
                    <a:lnTo>
                      <a:pt x="1344951" y="980463"/>
                    </a:lnTo>
                    <a:lnTo>
                      <a:pt x="1363194" y="986817"/>
                    </a:lnTo>
                    <a:lnTo>
                      <a:pt x="1380427" y="995289"/>
                    </a:lnTo>
                    <a:lnTo>
                      <a:pt x="1396504" y="1004819"/>
                    </a:lnTo>
                    <a:lnTo>
                      <a:pt x="1412629" y="1016468"/>
                    </a:lnTo>
                    <a:lnTo>
                      <a:pt x="1426589" y="1028117"/>
                    </a:lnTo>
                    <a:lnTo>
                      <a:pt x="1428755" y="1032353"/>
                    </a:lnTo>
                    <a:lnTo>
                      <a:pt x="1430921" y="1036589"/>
                    </a:lnTo>
                    <a:lnTo>
                      <a:pt x="1433039" y="1040825"/>
                    </a:lnTo>
                    <a:lnTo>
                      <a:pt x="1433039" y="1045061"/>
                    </a:lnTo>
                    <a:lnTo>
                      <a:pt x="1433039" y="1050355"/>
                    </a:lnTo>
                    <a:lnTo>
                      <a:pt x="1430921" y="1054591"/>
                    </a:lnTo>
                    <a:lnTo>
                      <a:pt x="1428755" y="1058827"/>
                    </a:lnTo>
                    <a:lnTo>
                      <a:pt x="1426589" y="1062004"/>
                    </a:lnTo>
                    <a:lnTo>
                      <a:pt x="1422305" y="1065181"/>
                    </a:lnTo>
                    <a:lnTo>
                      <a:pt x="1418021" y="1067299"/>
                    </a:lnTo>
                    <a:lnTo>
                      <a:pt x="1413737" y="1069417"/>
                    </a:lnTo>
                    <a:lnTo>
                      <a:pt x="1409404" y="1069417"/>
                    </a:lnTo>
                    <a:lnTo>
                      <a:pt x="1404061" y="1069417"/>
                    </a:lnTo>
                    <a:lnTo>
                      <a:pt x="1399729" y="1067299"/>
                    </a:lnTo>
                    <a:lnTo>
                      <a:pt x="1395445" y="1065181"/>
                    </a:lnTo>
                    <a:lnTo>
                      <a:pt x="1392220" y="1062004"/>
                    </a:lnTo>
                    <a:lnTo>
                      <a:pt x="1381486" y="1052473"/>
                    </a:lnTo>
                    <a:lnTo>
                      <a:pt x="1369645" y="1044002"/>
                    </a:lnTo>
                    <a:lnTo>
                      <a:pt x="1357851" y="1037648"/>
                    </a:lnTo>
                    <a:lnTo>
                      <a:pt x="1344951" y="1031294"/>
                    </a:lnTo>
                    <a:lnTo>
                      <a:pt x="1330992" y="1025999"/>
                    </a:lnTo>
                    <a:lnTo>
                      <a:pt x="1317033" y="1022822"/>
                    </a:lnTo>
                    <a:lnTo>
                      <a:pt x="1301966" y="1020704"/>
                    </a:lnTo>
                    <a:lnTo>
                      <a:pt x="1286948" y="1019645"/>
                    </a:lnTo>
                    <a:lnTo>
                      <a:pt x="1271882" y="1020704"/>
                    </a:lnTo>
                    <a:lnTo>
                      <a:pt x="1256863" y="1022822"/>
                    </a:lnTo>
                    <a:lnTo>
                      <a:pt x="1242856" y="1025999"/>
                    </a:lnTo>
                    <a:lnTo>
                      <a:pt x="1228897" y="1031294"/>
                    </a:lnTo>
                    <a:lnTo>
                      <a:pt x="1215996" y="1037648"/>
                    </a:lnTo>
                    <a:lnTo>
                      <a:pt x="1204203" y="1044002"/>
                    </a:lnTo>
                    <a:lnTo>
                      <a:pt x="1192362" y="1052473"/>
                    </a:lnTo>
                    <a:lnTo>
                      <a:pt x="1181628" y="1062004"/>
                    </a:lnTo>
                    <a:lnTo>
                      <a:pt x="1178403" y="1065181"/>
                    </a:lnTo>
                    <a:lnTo>
                      <a:pt x="1174119" y="1067299"/>
                    </a:lnTo>
                    <a:lnTo>
                      <a:pt x="1169835" y="1069417"/>
                    </a:lnTo>
                    <a:lnTo>
                      <a:pt x="1164443" y="1069417"/>
                    </a:lnTo>
                    <a:lnTo>
                      <a:pt x="1160159" y="1069417"/>
                    </a:lnTo>
                    <a:lnTo>
                      <a:pt x="1155827" y="1067299"/>
                    </a:lnTo>
                    <a:lnTo>
                      <a:pt x="1151543" y="1065181"/>
                    </a:lnTo>
                    <a:lnTo>
                      <a:pt x="1147259" y="1062004"/>
                    </a:lnTo>
                    <a:lnTo>
                      <a:pt x="1145093" y="1058827"/>
                    </a:lnTo>
                    <a:lnTo>
                      <a:pt x="1141868" y="1054591"/>
                    </a:lnTo>
                    <a:lnTo>
                      <a:pt x="1140809" y="1050355"/>
                    </a:lnTo>
                    <a:lnTo>
                      <a:pt x="1140809" y="1045061"/>
                    </a:lnTo>
                    <a:lnTo>
                      <a:pt x="1140809" y="1040825"/>
                    </a:lnTo>
                    <a:lnTo>
                      <a:pt x="1141868" y="1036589"/>
                    </a:lnTo>
                    <a:lnTo>
                      <a:pt x="1145093" y="1032353"/>
                    </a:lnTo>
                    <a:lnTo>
                      <a:pt x="1147259" y="1028117"/>
                    </a:lnTo>
                    <a:lnTo>
                      <a:pt x="1161218" y="1016468"/>
                    </a:lnTo>
                    <a:lnTo>
                      <a:pt x="1177344" y="1004819"/>
                    </a:lnTo>
                    <a:lnTo>
                      <a:pt x="1193469" y="995289"/>
                    </a:lnTo>
                    <a:lnTo>
                      <a:pt x="1210653" y="986817"/>
                    </a:lnTo>
                    <a:lnTo>
                      <a:pt x="1227838" y="980463"/>
                    </a:lnTo>
                    <a:lnTo>
                      <a:pt x="1247188" y="976227"/>
                    </a:lnTo>
                    <a:lnTo>
                      <a:pt x="1266539" y="973050"/>
                    </a:lnTo>
                    <a:close/>
                    <a:moveTo>
                      <a:pt x="1501246" y="733336"/>
                    </a:moveTo>
                    <a:lnTo>
                      <a:pt x="1512943" y="734395"/>
                    </a:lnTo>
                    <a:lnTo>
                      <a:pt x="1524640" y="737572"/>
                    </a:lnTo>
                    <a:lnTo>
                      <a:pt x="1534219" y="743926"/>
                    </a:lnTo>
                    <a:lnTo>
                      <a:pt x="1542691" y="750328"/>
                    </a:lnTo>
                    <a:lnTo>
                      <a:pt x="1550152" y="758800"/>
                    </a:lnTo>
                    <a:lnTo>
                      <a:pt x="1555447" y="769438"/>
                    </a:lnTo>
                    <a:lnTo>
                      <a:pt x="1558624" y="780075"/>
                    </a:lnTo>
                    <a:lnTo>
                      <a:pt x="1559683" y="791772"/>
                    </a:lnTo>
                    <a:lnTo>
                      <a:pt x="1558624" y="803469"/>
                    </a:lnTo>
                    <a:lnTo>
                      <a:pt x="1555447" y="814059"/>
                    </a:lnTo>
                    <a:lnTo>
                      <a:pt x="1550152" y="824697"/>
                    </a:lnTo>
                    <a:lnTo>
                      <a:pt x="1542691" y="833217"/>
                    </a:lnTo>
                    <a:lnTo>
                      <a:pt x="1534219" y="840630"/>
                    </a:lnTo>
                    <a:lnTo>
                      <a:pt x="1524640" y="845973"/>
                    </a:lnTo>
                    <a:lnTo>
                      <a:pt x="1512943" y="849150"/>
                    </a:lnTo>
                    <a:lnTo>
                      <a:pt x="1501246" y="850209"/>
                    </a:lnTo>
                    <a:lnTo>
                      <a:pt x="1489549" y="849150"/>
                    </a:lnTo>
                    <a:lnTo>
                      <a:pt x="1478912" y="845973"/>
                    </a:lnTo>
                    <a:lnTo>
                      <a:pt x="1469381" y="840630"/>
                    </a:lnTo>
                    <a:lnTo>
                      <a:pt x="1459802" y="833217"/>
                    </a:lnTo>
                    <a:lnTo>
                      <a:pt x="1453448" y="824697"/>
                    </a:lnTo>
                    <a:lnTo>
                      <a:pt x="1448105" y="814059"/>
                    </a:lnTo>
                    <a:lnTo>
                      <a:pt x="1443869" y="803469"/>
                    </a:lnTo>
                    <a:lnTo>
                      <a:pt x="1442810" y="791772"/>
                    </a:lnTo>
                    <a:lnTo>
                      <a:pt x="1443869" y="780075"/>
                    </a:lnTo>
                    <a:lnTo>
                      <a:pt x="1448105" y="769438"/>
                    </a:lnTo>
                    <a:lnTo>
                      <a:pt x="1453448" y="758800"/>
                    </a:lnTo>
                    <a:lnTo>
                      <a:pt x="1459802" y="750328"/>
                    </a:lnTo>
                    <a:lnTo>
                      <a:pt x="1469381" y="743926"/>
                    </a:lnTo>
                    <a:lnTo>
                      <a:pt x="1478912" y="737572"/>
                    </a:lnTo>
                    <a:lnTo>
                      <a:pt x="1489549" y="734395"/>
                    </a:lnTo>
                    <a:close/>
                    <a:moveTo>
                      <a:pt x="1075056" y="733336"/>
                    </a:moveTo>
                    <a:lnTo>
                      <a:pt x="1087235" y="734395"/>
                    </a:lnTo>
                    <a:lnTo>
                      <a:pt x="1098306" y="737572"/>
                    </a:lnTo>
                    <a:lnTo>
                      <a:pt x="1108270" y="743926"/>
                    </a:lnTo>
                    <a:lnTo>
                      <a:pt x="1118234" y="750328"/>
                    </a:lnTo>
                    <a:lnTo>
                      <a:pt x="1124876" y="758800"/>
                    </a:lnTo>
                    <a:lnTo>
                      <a:pt x="1130412" y="769438"/>
                    </a:lnTo>
                    <a:lnTo>
                      <a:pt x="1134840" y="780075"/>
                    </a:lnTo>
                    <a:lnTo>
                      <a:pt x="1135947" y="791772"/>
                    </a:lnTo>
                    <a:lnTo>
                      <a:pt x="1134840" y="803469"/>
                    </a:lnTo>
                    <a:lnTo>
                      <a:pt x="1130412" y="814059"/>
                    </a:lnTo>
                    <a:lnTo>
                      <a:pt x="1124876" y="824697"/>
                    </a:lnTo>
                    <a:lnTo>
                      <a:pt x="1118234" y="833217"/>
                    </a:lnTo>
                    <a:lnTo>
                      <a:pt x="1108270" y="840630"/>
                    </a:lnTo>
                    <a:lnTo>
                      <a:pt x="1098306" y="845973"/>
                    </a:lnTo>
                    <a:lnTo>
                      <a:pt x="1087235" y="849150"/>
                    </a:lnTo>
                    <a:lnTo>
                      <a:pt x="1075056" y="850209"/>
                    </a:lnTo>
                    <a:lnTo>
                      <a:pt x="1062878" y="849150"/>
                    </a:lnTo>
                    <a:lnTo>
                      <a:pt x="1050700" y="845973"/>
                    </a:lnTo>
                    <a:lnTo>
                      <a:pt x="1040736" y="840630"/>
                    </a:lnTo>
                    <a:lnTo>
                      <a:pt x="1031879" y="833217"/>
                    </a:lnTo>
                    <a:lnTo>
                      <a:pt x="1024129" y="824697"/>
                    </a:lnTo>
                    <a:lnTo>
                      <a:pt x="1018593" y="814059"/>
                    </a:lnTo>
                    <a:lnTo>
                      <a:pt x="1015272" y="803469"/>
                    </a:lnTo>
                    <a:lnTo>
                      <a:pt x="1014165" y="791772"/>
                    </a:lnTo>
                    <a:lnTo>
                      <a:pt x="1015272" y="780075"/>
                    </a:lnTo>
                    <a:lnTo>
                      <a:pt x="1018593" y="769438"/>
                    </a:lnTo>
                    <a:lnTo>
                      <a:pt x="1024129" y="758800"/>
                    </a:lnTo>
                    <a:lnTo>
                      <a:pt x="1031879" y="750328"/>
                    </a:lnTo>
                    <a:lnTo>
                      <a:pt x="1040736" y="743926"/>
                    </a:lnTo>
                    <a:lnTo>
                      <a:pt x="1050700" y="737572"/>
                    </a:lnTo>
                    <a:lnTo>
                      <a:pt x="1062878" y="734395"/>
                    </a:lnTo>
                    <a:close/>
                    <a:moveTo>
                      <a:pt x="1430391" y="479951"/>
                    </a:moveTo>
                    <a:lnTo>
                      <a:pt x="1413110" y="499398"/>
                    </a:lnTo>
                    <a:lnTo>
                      <a:pt x="1395830" y="517737"/>
                    </a:lnTo>
                    <a:lnTo>
                      <a:pt x="1377490" y="535018"/>
                    </a:lnTo>
                    <a:lnTo>
                      <a:pt x="1358092" y="552299"/>
                    </a:lnTo>
                    <a:lnTo>
                      <a:pt x="1337586" y="567413"/>
                    </a:lnTo>
                    <a:lnTo>
                      <a:pt x="1317080" y="581469"/>
                    </a:lnTo>
                    <a:lnTo>
                      <a:pt x="1295516" y="595524"/>
                    </a:lnTo>
                    <a:lnTo>
                      <a:pt x="1271785" y="607414"/>
                    </a:lnTo>
                    <a:lnTo>
                      <a:pt x="1249113" y="618196"/>
                    </a:lnTo>
                    <a:lnTo>
                      <a:pt x="1224275" y="627919"/>
                    </a:lnTo>
                    <a:lnTo>
                      <a:pt x="1199438" y="635477"/>
                    </a:lnTo>
                    <a:lnTo>
                      <a:pt x="1174600" y="641975"/>
                    </a:lnTo>
                    <a:lnTo>
                      <a:pt x="1148703" y="647366"/>
                    </a:lnTo>
                    <a:lnTo>
                      <a:pt x="1121747" y="651698"/>
                    </a:lnTo>
                    <a:lnTo>
                      <a:pt x="1094791" y="653864"/>
                    </a:lnTo>
                    <a:lnTo>
                      <a:pt x="1067835" y="654923"/>
                    </a:lnTo>
                    <a:lnTo>
                      <a:pt x="1046271" y="653864"/>
                    </a:lnTo>
                    <a:lnTo>
                      <a:pt x="1024706" y="652805"/>
                    </a:lnTo>
                    <a:lnTo>
                      <a:pt x="1003142" y="650639"/>
                    </a:lnTo>
                    <a:lnTo>
                      <a:pt x="981577" y="646307"/>
                    </a:lnTo>
                    <a:lnTo>
                      <a:pt x="961071" y="641975"/>
                    </a:lnTo>
                    <a:lnTo>
                      <a:pt x="940566" y="636584"/>
                    </a:lnTo>
                    <a:lnTo>
                      <a:pt x="921167" y="630085"/>
                    </a:lnTo>
                    <a:lnTo>
                      <a:pt x="900661" y="623587"/>
                    </a:lnTo>
                    <a:lnTo>
                      <a:pt x="895270" y="640868"/>
                    </a:lnTo>
                    <a:lnTo>
                      <a:pt x="888820" y="658148"/>
                    </a:lnTo>
                    <a:lnTo>
                      <a:pt x="884488" y="677017"/>
                    </a:lnTo>
                    <a:lnTo>
                      <a:pt x="880156" y="695357"/>
                    </a:lnTo>
                    <a:lnTo>
                      <a:pt x="876931" y="714804"/>
                    </a:lnTo>
                    <a:lnTo>
                      <a:pt x="874765" y="733143"/>
                    </a:lnTo>
                    <a:lnTo>
                      <a:pt x="873706" y="752590"/>
                    </a:lnTo>
                    <a:lnTo>
                      <a:pt x="873706" y="772037"/>
                    </a:lnTo>
                    <a:lnTo>
                      <a:pt x="873706" y="793649"/>
                    </a:lnTo>
                    <a:lnTo>
                      <a:pt x="875872" y="814155"/>
                    </a:lnTo>
                    <a:lnTo>
                      <a:pt x="878038" y="835768"/>
                    </a:lnTo>
                    <a:lnTo>
                      <a:pt x="881263" y="855214"/>
                    </a:lnTo>
                    <a:lnTo>
                      <a:pt x="886654" y="875720"/>
                    </a:lnTo>
                    <a:lnTo>
                      <a:pt x="892045" y="895167"/>
                    </a:lnTo>
                    <a:lnTo>
                      <a:pt x="898495" y="914613"/>
                    </a:lnTo>
                    <a:lnTo>
                      <a:pt x="906053" y="932953"/>
                    </a:lnTo>
                    <a:lnTo>
                      <a:pt x="913610" y="951293"/>
                    </a:lnTo>
                    <a:lnTo>
                      <a:pt x="923333" y="969632"/>
                    </a:lnTo>
                    <a:lnTo>
                      <a:pt x="933056" y="986913"/>
                    </a:lnTo>
                    <a:lnTo>
                      <a:pt x="943839" y="1003086"/>
                    </a:lnTo>
                    <a:lnTo>
                      <a:pt x="955728" y="1020367"/>
                    </a:lnTo>
                    <a:lnTo>
                      <a:pt x="967618" y="1035481"/>
                    </a:lnTo>
                    <a:lnTo>
                      <a:pt x="980566" y="1050596"/>
                    </a:lnTo>
                    <a:lnTo>
                      <a:pt x="994573" y="1064651"/>
                    </a:lnTo>
                    <a:lnTo>
                      <a:pt x="1008581" y="1078707"/>
                    </a:lnTo>
                    <a:lnTo>
                      <a:pt x="1023695" y="1091655"/>
                    </a:lnTo>
                    <a:lnTo>
                      <a:pt x="1039869" y="1103545"/>
                    </a:lnTo>
                    <a:lnTo>
                      <a:pt x="1056042" y="1115434"/>
                    </a:lnTo>
                    <a:lnTo>
                      <a:pt x="1072216" y="1126216"/>
                    </a:lnTo>
                    <a:lnTo>
                      <a:pt x="1089496" y="1135940"/>
                    </a:lnTo>
                    <a:lnTo>
                      <a:pt x="1107836" y="1145663"/>
                    </a:lnTo>
                    <a:lnTo>
                      <a:pt x="1126176" y="1153220"/>
                    </a:lnTo>
                    <a:lnTo>
                      <a:pt x="1144515" y="1160778"/>
                    </a:lnTo>
                    <a:lnTo>
                      <a:pt x="1163914" y="1167276"/>
                    </a:lnTo>
                    <a:lnTo>
                      <a:pt x="1183312" y="1172667"/>
                    </a:lnTo>
                    <a:lnTo>
                      <a:pt x="1203818" y="1178058"/>
                    </a:lnTo>
                    <a:lnTo>
                      <a:pt x="1224324" y="1181283"/>
                    </a:lnTo>
                    <a:lnTo>
                      <a:pt x="1244829" y="1184508"/>
                    </a:lnTo>
                    <a:lnTo>
                      <a:pt x="1265335" y="1185567"/>
                    </a:lnTo>
                    <a:lnTo>
                      <a:pt x="1286899" y="1186626"/>
                    </a:lnTo>
                    <a:lnTo>
                      <a:pt x="1308464" y="1185567"/>
                    </a:lnTo>
                    <a:lnTo>
                      <a:pt x="1328970" y="1184508"/>
                    </a:lnTo>
                    <a:lnTo>
                      <a:pt x="1349475" y="1181283"/>
                    </a:lnTo>
                    <a:lnTo>
                      <a:pt x="1369981" y="1178058"/>
                    </a:lnTo>
                    <a:lnTo>
                      <a:pt x="1390487" y="1172667"/>
                    </a:lnTo>
                    <a:lnTo>
                      <a:pt x="1409885" y="1167276"/>
                    </a:lnTo>
                    <a:lnTo>
                      <a:pt x="1429284" y="1160778"/>
                    </a:lnTo>
                    <a:lnTo>
                      <a:pt x="1447624" y="1153220"/>
                    </a:lnTo>
                    <a:lnTo>
                      <a:pt x="1465963" y="1145663"/>
                    </a:lnTo>
                    <a:lnTo>
                      <a:pt x="1484303" y="1135940"/>
                    </a:lnTo>
                    <a:lnTo>
                      <a:pt x="1501583" y="1126216"/>
                    </a:lnTo>
                    <a:lnTo>
                      <a:pt x="1517757" y="1115434"/>
                    </a:lnTo>
                    <a:lnTo>
                      <a:pt x="1533930" y="1103545"/>
                    </a:lnTo>
                    <a:lnTo>
                      <a:pt x="1550104" y="1091655"/>
                    </a:lnTo>
                    <a:lnTo>
                      <a:pt x="1565218" y="1078707"/>
                    </a:lnTo>
                    <a:lnTo>
                      <a:pt x="1579226" y="1064651"/>
                    </a:lnTo>
                    <a:lnTo>
                      <a:pt x="1593233" y="1050596"/>
                    </a:lnTo>
                    <a:lnTo>
                      <a:pt x="1606181" y="1035481"/>
                    </a:lnTo>
                    <a:lnTo>
                      <a:pt x="1618071" y="1020367"/>
                    </a:lnTo>
                    <a:lnTo>
                      <a:pt x="1629960" y="1003086"/>
                    </a:lnTo>
                    <a:lnTo>
                      <a:pt x="1640743" y="986913"/>
                    </a:lnTo>
                    <a:lnTo>
                      <a:pt x="1650466" y="969632"/>
                    </a:lnTo>
                    <a:lnTo>
                      <a:pt x="1660189" y="951293"/>
                    </a:lnTo>
                    <a:lnTo>
                      <a:pt x="1667746" y="932953"/>
                    </a:lnTo>
                    <a:lnTo>
                      <a:pt x="1675304" y="914613"/>
                    </a:lnTo>
                    <a:lnTo>
                      <a:pt x="1681754" y="895167"/>
                    </a:lnTo>
                    <a:lnTo>
                      <a:pt x="1687145" y="875720"/>
                    </a:lnTo>
                    <a:lnTo>
                      <a:pt x="1692536" y="855214"/>
                    </a:lnTo>
                    <a:lnTo>
                      <a:pt x="1695761" y="835768"/>
                    </a:lnTo>
                    <a:lnTo>
                      <a:pt x="1697927" y="814155"/>
                    </a:lnTo>
                    <a:lnTo>
                      <a:pt x="1700093" y="793649"/>
                    </a:lnTo>
                    <a:lnTo>
                      <a:pt x="1700093" y="772037"/>
                    </a:lnTo>
                    <a:lnTo>
                      <a:pt x="1700093" y="754756"/>
                    </a:lnTo>
                    <a:lnTo>
                      <a:pt x="1699034" y="737475"/>
                    </a:lnTo>
                    <a:lnTo>
                      <a:pt x="1696868" y="721302"/>
                    </a:lnTo>
                    <a:lnTo>
                      <a:pt x="1694702" y="705128"/>
                    </a:lnTo>
                    <a:lnTo>
                      <a:pt x="1691477" y="687848"/>
                    </a:lnTo>
                    <a:lnTo>
                      <a:pt x="1688252" y="671674"/>
                    </a:lnTo>
                    <a:lnTo>
                      <a:pt x="1678529" y="639809"/>
                    </a:lnTo>
                    <a:lnTo>
                      <a:pt x="1660189" y="635477"/>
                    </a:lnTo>
                    <a:lnTo>
                      <a:pt x="1641850" y="628978"/>
                    </a:lnTo>
                    <a:lnTo>
                      <a:pt x="1624569" y="622480"/>
                    </a:lnTo>
                    <a:lnTo>
                      <a:pt x="1606229" y="614923"/>
                    </a:lnTo>
                    <a:lnTo>
                      <a:pt x="1588949" y="607365"/>
                    </a:lnTo>
                    <a:lnTo>
                      <a:pt x="1572775" y="598749"/>
                    </a:lnTo>
                    <a:lnTo>
                      <a:pt x="1556602" y="590133"/>
                    </a:lnTo>
                    <a:lnTo>
                      <a:pt x="1540428" y="579351"/>
                    </a:lnTo>
                    <a:lnTo>
                      <a:pt x="1524255" y="569627"/>
                    </a:lnTo>
                    <a:lnTo>
                      <a:pt x="1509140" y="557738"/>
                    </a:lnTo>
                    <a:lnTo>
                      <a:pt x="1495133" y="545848"/>
                    </a:lnTo>
                    <a:lnTo>
                      <a:pt x="1481126" y="533959"/>
                    </a:lnTo>
                    <a:lnTo>
                      <a:pt x="1467118" y="521011"/>
                    </a:lnTo>
                    <a:lnTo>
                      <a:pt x="1454170" y="508062"/>
                    </a:lnTo>
                    <a:lnTo>
                      <a:pt x="1442280" y="494007"/>
                    </a:lnTo>
                    <a:close/>
                    <a:moveTo>
                      <a:pt x="2020078" y="294528"/>
                    </a:moveTo>
                    <a:cubicBezTo>
                      <a:pt x="2051410" y="293415"/>
                      <a:pt x="2072493" y="308866"/>
                      <a:pt x="2080363" y="332657"/>
                    </a:cubicBezTo>
                    <a:cubicBezTo>
                      <a:pt x="2091338" y="364379"/>
                      <a:pt x="2074876" y="399180"/>
                      <a:pt x="2023949" y="416605"/>
                    </a:cubicBezTo>
                    <a:cubicBezTo>
                      <a:pt x="1973984" y="434512"/>
                      <a:pt x="1848062" y="414536"/>
                      <a:pt x="1848062" y="414536"/>
                    </a:cubicBezTo>
                    <a:cubicBezTo>
                      <a:pt x="1848062" y="414536"/>
                      <a:pt x="1934995" y="319372"/>
                      <a:pt x="1985440" y="301466"/>
                    </a:cubicBezTo>
                    <a:cubicBezTo>
                      <a:pt x="1998052" y="297110"/>
                      <a:pt x="2009634" y="294899"/>
                      <a:pt x="2020078" y="294528"/>
                    </a:cubicBezTo>
                    <a:close/>
                    <a:moveTo>
                      <a:pt x="1261051" y="260839"/>
                    </a:moveTo>
                    <a:lnTo>
                      <a:pt x="1286948" y="260839"/>
                    </a:lnTo>
                    <a:lnTo>
                      <a:pt x="1312845" y="260839"/>
                    </a:lnTo>
                    <a:lnTo>
                      <a:pt x="1338741" y="263005"/>
                    </a:lnTo>
                    <a:lnTo>
                      <a:pt x="1364638" y="266230"/>
                    </a:lnTo>
                    <a:lnTo>
                      <a:pt x="1389476" y="270562"/>
                    </a:lnTo>
                    <a:lnTo>
                      <a:pt x="1414314" y="277061"/>
                    </a:lnTo>
                    <a:lnTo>
                      <a:pt x="1439152" y="283559"/>
                    </a:lnTo>
                    <a:lnTo>
                      <a:pt x="1462882" y="291116"/>
                    </a:lnTo>
                    <a:lnTo>
                      <a:pt x="1485554" y="300839"/>
                    </a:lnTo>
                    <a:lnTo>
                      <a:pt x="1508226" y="310563"/>
                    </a:lnTo>
                    <a:lnTo>
                      <a:pt x="1530898" y="322452"/>
                    </a:lnTo>
                    <a:lnTo>
                      <a:pt x="1552462" y="334342"/>
                    </a:lnTo>
                    <a:lnTo>
                      <a:pt x="1572968" y="348397"/>
                    </a:lnTo>
                    <a:lnTo>
                      <a:pt x="1592366" y="362453"/>
                    </a:lnTo>
                    <a:lnTo>
                      <a:pt x="1611765" y="377567"/>
                    </a:lnTo>
                    <a:lnTo>
                      <a:pt x="1630105" y="393741"/>
                    </a:lnTo>
                    <a:lnTo>
                      <a:pt x="1648444" y="409914"/>
                    </a:lnTo>
                    <a:lnTo>
                      <a:pt x="1664618" y="428254"/>
                    </a:lnTo>
                    <a:lnTo>
                      <a:pt x="1680791" y="446593"/>
                    </a:lnTo>
                    <a:lnTo>
                      <a:pt x="1695906" y="466040"/>
                    </a:lnTo>
                    <a:lnTo>
                      <a:pt x="1711020" y="485487"/>
                    </a:lnTo>
                    <a:lnTo>
                      <a:pt x="1723968" y="507099"/>
                    </a:lnTo>
                    <a:lnTo>
                      <a:pt x="1735858" y="527605"/>
                    </a:lnTo>
                    <a:lnTo>
                      <a:pt x="1747747" y="550277"/>
                    </a:lnTo>
                    <a:lnTo>
                      <a:pt x="1757471" y="572949"/>
                    </a:lnTo>
                    <a:lnTo>
                      <a:pt x="1767194" y="595620"/>
                    </a:lnTo>
                    <a:lnTo>
                      <a:pt x="1774751" y="619351"/>
                    </a:lnTo>
                    <a:lnTo>
                      <a:pt x="1782309" y="644189"/>
                    </a:lnTo>
                    <a:lnTo>
                      <a:pt x="1787700" y="669556"/>
                    </a:lnTo>
                    <a:lnTo>
                      <a:pt x="1792032" y="694394"/>
                    </a:lnTo>
                    <a:lnTo>
                      <a:pt x="1795257" y="720291"/>
                    </a:lnTo>
                    <a:lnTo>
                      <a:pt x="1797423" y="746188"/>
                    </a:lnTo>
                    <a:lnTo>
                      <a:pt x="1798482" y="772085"/>
                    </a:lnTo>
                    <a:lnTo>
                      <a:pt x="1797423" y="799089"/>
                    </a:lnTo>
                    <a:lnTo>
                      <a:pt x="1795257" y="824985"/>
                    </a:lnTo>
                    <a:lnTo>
                      <a:pt x="1792032" y="849823"/>
                    </a:lnTo>
                    <a:lnTo>
                      <a:pt x="1787700" y="875720"/>
                    </a:lnTo>
                    <a:lnTo>
                      <a:pt x="1782309" y="900558"/>
                    </a:lnTo>
                    <a:lnTo>
                      <a:pt x="1774751" y="924289"/>
                    </a:lnTo>
                    <a:lnTo>
                      <a:pt x="1767194" y="948019"/>
                    </a:lnTo>
                    <a:lnTo>
                      <a:pt x="1757471" y="971750"/>
                    </a:lnTo>
                    <a:lnTo>
                      <a:pt x="1747747" y="993363"/>
                    </a:lnTo>
                    <a:lnTo>
                      <a:pt x="1735858" y="1016035"/>
                    </a:lnTo>
                    <a:lnTo>
                      <a:pt x="1723968" y="1037647"/>
                    </a:lnTo>
                    <a:lnTo>
                      <a:pt x="1711020" y="1058153"/>
                    </a:lnTo>
                    <a:lnTo>
                      <a:pt x="1695906" y="1078659"/>
                    </a:lnTo>
                    <a:lnTo>
                      <a:pt x="1680791" y="1096998"/>
                    </a:lnTo>
                    <a:lnTo>
                      <a:pt x="1664618" y="1116445"/>
                    </a:lnTo>
                    <a:lnTo>
                      <a:pt x="1648444" y="1133726"/>
                    </a:lnTo>
                    <a:lnTo>
                      <a:pt x="1630105" y="1151006"/>
                    </a:lnTo>
                    <a:lnTo>
                      <a:pt x="1611765" y="1167180"/>
                    </a:lnTo>
                    <a:lnTo>
                      <a:pt x="1592366" y="1182294"/>
                    </a:lnTo>
                    <a:lnTo>
                      <a:pt x="1572968" y="1196350"/>
                    </a:lnTo>
                    <a:lnTo>
                      <a:pt x="1552462" y="1209298"/>
                    </a:lnTo>
                    <a:lnTo>
                      <a:pt x="1530898" y="1222247"/>
                    </a:lnTo>
                    <a:lnTo>
                      <a:pt x="1508226" y="1233029"/>
                    </a:lnTo>
                    <a:lnTo>
                      <a:pt x="1485554" y="1243811"/>
                    </a:lnTo>
                    <a:lnTo>
                      <a:pt x="1462882" y="1252427"/>
                    </a:lnTo>
                    <a:lnTo>
                      <a:pt x="1439152" y="1259985"/>
                    </a:lnTo>
                    <a:lnTo>
                      <a:pt x="1414314" y="1267542"/>
                    </a:lnTo>
                    <a:lnTo>
                      <a:pt x="1389476" y="1272933"/>
                    </a:lnTo>
                    <a:lnTo>
                      <a:pt x="1364638" y="1277265"/>
                    </a:lnTo>
                    <a:lnTo>
                      <a:pt x="1338741" y="1280490"/>
                    </a:lnTo>
                    <a:lnTo>
                      <a:pt x="1312845" y="1282656"/>
                    </a:lnTo>
                    <a:lnTo>
                      <a:pt x="1286948" y="1283715"/>
                    </a:lnTo>
                    <a:lnTo>
                      <a:pt x="1261051" y="1282656"/>
                    </a:lnTo>
                    <a:lnTo>
                      <a:pt x="1235154" y="1280490"/>
                    </a:lnTo>
                    <a:lnTo>
                      <a:pt x="1209257" y="1277265"/>
                    </a:lnTo>
                    <a:lnTo>
                      <a:pt x="1184419" y="1272933"/>
                    </a:lnTo>
                    <a:lnTo>
                      <a:pt x="1159581" y="1267542"/>
                    </a:lnTo>
                    <a:lnTo>
                      <a:pt x="1134744" y="1259985"/>
                    </a:lnTo>
                    <a:lnTo>
                      <a:pt x="1111013" y="1252427"/>
                    </a:lnTo>
                    <a:lnTo>
                      <a:pt x="1088341" y="1243811"/>
                    </a:lnTo>
                    <a:lnTo>
                      <a:pt x="1065669" y="1233029"/>
                    </a:lnTo>
                    <a:lnTo>
                      <a:pt x="1042998" y="1222247"/>
                    </a:lnTo>
                    <a:lnTo>
                      <a:pt x="1021433" y="1209298"/>
                    </a:lnTo>
                    <a:lnTo>
                      <a:pt x="1000927" y="1196350"/>
                    </a:lnTo>
                    <a:lnTo>
                      <a:pt x="981529" y="1182294"/>
                    </a:lnTo>
                    <a:lnTo>
                      <a:pt x="962130" y="1167180"/>
                    </a:lnTo>
                    <a:lnTo>
                      <a:pt x="943791" y="1151006"/>
                    </a:lnTo>
                    <a:lnTo>
                      <a:pt x="925451" y="1133726"/>
                    </a:lnTo>
                    <a:lnTo>
                      <a:pt x="908171" y="1116445"/>
                    </a:lnTo>
                    <a:lnTo>
                      <a:pt x="893056" y="1096998"/>
                    </a:lnTo>
                    <a:lnTo>
                      <a:pt x="877941" y="1078659"/>
                    </a:lnTo>
                    <a:lnTo>
                      <a:pt x="862827" y="1058153"/>
                    </a:lnTo>
                    <a:lnTo>
                      <a:pt x="849879" y="1037647"/>
                    </a:lnTo>
                    <a:lnTo>
                      <a:pt x="837989" y="1016035"/>
                    </a:lnTo>
                    <a:lnTo>
                      <a:pt x="826100" y="993363"/>
                    </a:lnTo>
                    <a:lnTo>
                      <a:pt x="816376" y="971750"/>
                    </a:lnTo>
                    <a:lnTo>
                      <a:pt x="806653" y="948019"/>
                    </a:lnTo>
                    <a:lnTo>
                      <a:pt x="799096" y="924289"/>
                    </a:lnTo>
                    <a:lnTo>
                      <a:pt x="791538" y="900558"/>
                    </a:lnTo>
                    <a:lnTo>
                      <a:pt x="786147" y="875720"/>
                    </a:lnTo>
                    <a:lnTo>
                      <a:pt x="781815" y="849823"/>
                    </a:lnTo>
                    <a:lnTo>
                      <a:pt x="778590" y="824985"/>
                    </a:lnTo>
                    <a:lnTo>
                      <a:pt x="776424" y="799089"/>
                    </a:lnTo>
                    <a:lnTo>
                      <a:pt x="775365" y="772085"/>
                    </a:lnTo>
                    <a:lnTo>
                      <a:pt x="776424" y="746188"/>
                    </a:lnTo>
                    <a:lnTo>
                      <a:pt x="778590" y="720291"/>
                    </a:lnTo>
                    <a:lnTo>
                      <a:pt x="781815" y="694394"/>
                    </a:lnTo>
                    <a:lnTo>
                      <a:pt x="786147" y="669556"/>
                    </a:lnTo>
                    <a:lnTo>
                      <a:pt x="791538" y="644189"/>
                    </a:lnTo>
                    <a:lnTo>
                      <a:pt x="799096" y="619351"/>
                    </a:lnTo>
                    <a:lnTo>
                      <a:pt x="806653" y="595620"/>
                    </a:lnTo>
                    <a:lnTo>
                      <a:pt x="816376" y="572949"/>
                    </a:lnTo>
                    <a:lnTo>
                      <a:pt x="826100" y="550277"/>
                    </a:lnTo>
                    <a:lnTo>
                      <a:pt x="837989" y="527605"/>
                    </a:lnTo>
                    <a:lnTo>
                      <a:pt x="849879" y="507099"/>
                    </a:lnTo>
                    <a:lnTo>
                      <a:pt x="862827" y="485487"/>
                    </a:lnTo>
                    <a:lnTo>
                      <a:pt x="877941" y="466040"/>
                    </a:lnTo>
                    <a:lnTo>
                      <a:pt x="893056" y="446593"/>
                    </a:lnTo>
                    <a:lnTo>
                      <a:pt x="908171" y="428254"/>
                    </a:lnTo>
                    <a:lnTo>
                      <a:pt x="925451" y="409914"/>
                    </a:lnTo>
                    <a:lnTo>
                      <a:pt x="943791" y="393741"/>
                    </a:lnTo>
                    <a:lnTo>
                      <a:pt x="962130" y="377567"/>
                    </a:lnTo>
                    <a:lnTo>
                      <a:pt x="981529" y="362453"/>
                    </a:lnTo>
                    <a:lnTo>
                      <a:pt x="1000927" y="348397"/>
                    </a:lnTo>
                    <a:lnTo>
                      <a:pt x="1021433" y="334342"/>
                    </a:lnTo>
                    <a:lnTo>
                      <a:pt x="1042998" y="322452"/>
                    </a:lnTo>
                    <a:lnTo>
                      <a:pt x="1065669" y="310563"/>
                    </a:lnTo>
                    <a:lnTo>
                      <a:pt x="1088341" y="300839"/>
                    </a:lnTo>
                    <a:lnTo>
                      <a:pt x="1111013" y="291116"/>
                    </a:lnTo>
                    <a:lnTo>
                      <a:pt x="1134744" y="283559"/>
                    </a:lnTo>
                    <a:lnTo>
                      <a:pt x="1159581" y="277061"/>
                    </a:lnTo>
                    <a:lnTo>
                      <a:pt x="1184419" y="270562"/>
                    </a:lnTo>
                    <a:lnTo>
                      <a:pt x="1209257" y="266230"/>
                    </a:lnTo>
                    <a:lnTo>
                      <a:pt x="1235154" y="263005"/>
                    </a:lnTo>
                    <a:close/>
                    <a:moveTo>
                      <a:pt x="1884331" y="101108"/>
                    </a:moveTo>
                    <a:cubicBezTo>
                      <a:pt x="1901034" y="97925"/>
                      <a:pt x="1916558" y="102426"/>
                      <a:pt x="1928977" y="112919"/>
                    </a:cubicBezTo>
                    <a:cubicBezTo>
                      <a:pt x="1953815" y="134387"/>
                      <a:pt x="1957280" y="171884"/>
                      <a:pt x="1923008" y="212366"/>
                    </a:cubicBezTo>
                    <a:cubicBezTo>
                      <a:pt x="1889217" y="253378"/>
                      <a:pt x="1771526" y="300310"/>
                      <a:pt x="1771526" y="300310"/>
                    </a:cubicBezTo>
                    <a:cubicBezTo>
                      <a:pt x="1771526" y="300310"/>
                      <a:pt x="1798337" y="175880"/>
                      <a:pt x="1832610" y="135398"/>
                    </a:cubicBezTo>
                    <a:cubicBezTo>
                      <a:pt x="1849746" y="115157"/>
                      <a:pt x="1867628" y="104291"/>
                      <a:pt x="1884331" y="101108"/>
                    </a:cubicBezTo>
                    <a:close/>
                    <a:moveTo>
                      <a:pt x="1689840" y="811"/>
                    </a:moveTo>
                    <a:cubicBezTo>
                      <a:pt x="1721513" y="6251"/>
                      <a:pt x="1742934" y="36528"/>
                      <a:pt x="1734173" y="88610"/>
                    </a:cubicBezTo>
                    <a:cubicBezTo>
                      <a:pt x="1725894" y="140741"/>
                      <a:pt x="1650369" y="241440"/>
                      <a:pt x="1650369" y="241440"/>
                    </a:cubicBezTo>
                    <a:cubicBezTo>
                      <a:pt x="1650369" y="241440"/>
                      <a:pt x="1610898" y="121342"/>
                      <a:pt x="1619659" y="69260"/>
                    </a:cubicBezTo>
                    <a:cubicBezTo>
                      <a:pt x="1628420" y="17177"/>
                      <a:pt x="1658167" y="-4628"/>
                      <a:pt x="1689840" y="811"/>
                    </a:cubicBezTo>
                    <a:close/>
                  </a:path>
                </a:pathLst>
              </a:custGeom>
              <a:solidFill>
                <a:srgbClr val="276E99"/>
              </a:solidFill>
              <a:ln w="4795" cap="flat">
                <a:noFill/>
                <a:prstDash val="solid"/>
                <a:miter/>
              </a:ln>
            </p:spPr>
            <p:txBody>
              <a:bodyPr rtlCol="0" anchor="ctr"/>
              <a:lstStyle/>
              <a:p>
                <a:endParaRPr lang="ja-JP" altLang="en-US"/>
              </a:p>
            </p:txBody>
          </p:sp>
        </p:grpSp>
        <p:grpSp>
          <p:nvGrpSpPr>
            <p:cNvPr id="31" name="グループ化 30">
              <a:extLst>
                <a:ext uri="{FF2B5EF4-FFF2-40B4-BE49-F238E27FC236}">
                  <a16:creationId xmlns:a16="http://schemas.microsoft.com/office/drawing/2014/main" id="{2BD66C1A-5E14-D961-F2DF-A551781C8186}"/>
                </a:ext>
              </a:extLst>
            </p:cNvPr>
            <p:cNvGrpSpPr/>
            <p:nvPr/>
          </p:nvGrpSpPr>
          <p:grpSpPr>
            <a:xfrm>
              <a:off x="395536" y="2221621"/>
              <a:ext cx="689223" cy="1135942"/>
              <a:chOff x="251520" y="3429000"/>
              <a:chExt cx="778358" cy="1282849"/>
            </a:xfrm>
          </p:grpSpPr>
          <p:pic>
            <p:nvPicPr>
              <p:cNvPr id="35" name="グラフィックス 34">
                <a:extLst>
                  <a:ext uri="{FF2B5EF4-FFF2-40B4-BE49-F238E27FC236}">
                    <a16:creationId xmlns:a16="http://schemas.microsoft.com/office/drawing/2014/main" id="{57F73DE1-0BCD-C620-737D-6429C69D05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520" y="4053563"/>
                <a:ext cx="777600" cy="658286"/>
              </a:xfrm>
              <a:prstGeom prst="rect">
                <a:avLst/>
              </a:prstGeom>
            </p:spPr>
          </p:pic>
          <p:pic>
            <p:nvPicPr>
              <p:cNvPr id="36" name="グラフィックス 35">
                <a:extLst>
                  <a:ext uri="{FF2B5EF4-FFF2-40B4-BE49-F238E27FC236}">
                    <a16:creationId xmlns:a16="http://schemas.microsoft.com/office/drawing/2014/main" id="{B432367D-A227-61E3-73F2-C8CCE6F76E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1520" y="3429000"/>
                <a:ext cx="778358" cy="1282849"/>
              </a:xfrm>
              <a:prstGeom prst="rect">
                <a:avLst/>
              </a:prstGeom>
            </p:spPr>
          </p:pic>
        </p:grpSp>
        <p:grpSp>
          <p:nvGrpSpPr>
            <p:cNvPr id="32" name="グループ化 31">
              <a:extLst>
                <a:ext uri="{FF2B5EF4-FFF2-40B4-BE49-F238E27FC236}">
                  <a16:creationId xmlns:a16="http://schemas.microsoft.com/office/drawing/2014/main" id="{EB4D8E4F-3844-CFE0-2E7B-F7A4F12129B7}"/>
                </a:ext>
              </a:extLst>
            </p:cNvPr>
            <p:cNvGrpSpPr/>
            <p:nvPr/>
          </p:nvGrpSpPr>
          <p:grpSpPr>
            <a:xfrm>
              <a:off x="2843808" y="2221621"/>
              <a:ext cx="689223" cy="1135942"/>
              <a:chOff x="251520" y="3429000"/>
              <a:chExt cx="778358" cy="1282849"/>
            </a:xfrm>
          </p:grpSpPr>
          <p:pic>
            <p:nvPicPr>
              <p:cNvPr id="33" name="グラフィックス 32">
                <a:extLst>
                  <a:ext uri="{FF2B5EF4-FFF2-40B4-BE49-F238E27FC236}">
                    <a16:creationId xmlns:a16="http://schemas.microsoft.com/office/drawing/2014/main" id="{CD403B22-900F-F822-550B-11D98875D4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520" y="4053563"/>
                <a:ext cx="777600" cy="658286"/>
              </a:xfrm>
              <a:prstGeom prst="rect">
                <a:avLst/>
              </a:prstGeom>
            </p:spPr>
          </p:pic>
          <p:pic>
            <p:nvPicPr>
              <p:cNvPr id="34" name="グラフィックス 33">
                <a:extLst>
                  <a:ext uri="{FF2B5EF4-FFF2-40B4-BE49-F238E27FC236}">
                    <a16:creationId xmlns:a16="http://schemas.microsoft.com/office/drawing/2014/main" id="{381CBA52-8B1D-BD6C-02E2-1FE9EB9EA2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1520" y="3429000"/>
                <a:ext cx="778358" cy="1282849"/>
              </a:xfrm>
              <a:prstGeom prst="rect">
                <a:avLst/>
              </a:prstGeom>
            </p:spPr>
          </p:pic>
        </p:grpSp>
      </p:grpSp>
    </p:spTree>
    <p:extLst>
      <p:ext uri="{BB962C8B-B14F-4D97-AF65-F5344CB8AC3E}">
        <p14:creationId xmlns:p14="http://schemas.microsoft.com/office/powerpoint/2010/main" val="330483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7D4B16-710C-458C-A186-44C391669DFD}"/>
              </a:ext>
            </a:extLst>
          </p:cNvPr>
          <p:cNvSpPr>
            <a:spLocks noGrp="1"/>
          </p:cNvSpPr>
          <p:nvPr>
            <p:ph type="title"/>
          </p:nvPr>
        </p:nvSpPr>
        <p:spPr/>
        <p:txBody>
          <a:bodyPr/>
          <a:lstStyle/>
          <a:p>
            <a:r>
              <a:rPr kumimoji="1" lang="ja-JP" altLang="en-US" dirty="0"/>
              <a:t>どこが問題だったのでしょうか？</a:t>
            </a:r>
          </a:p>
        </p:txBody>
      </p:sp>
      <p:sp>
        <p:nvSpPr>
          <p:cNvPr id="4" name="スライド番号プレースホルダー 3">
            <a:extLst>
              <a:ext uri="{FF2B5EF4-FFF2-40B4-BE49-F238E27FC236}">
                <a16:creationId xmlns:a16="http://schemas.microsoft.com/office/drawing/2014/main" id="{5A40F831-2400-46DB-9B24-F2D88DFA48C1}"/>
              </a:ext>
            </a:extLst>
          </p:cNvPr>
          <p:cNvSpPr>
            <a:spLocks noGrp="1"/>
          </p:cNvSpPr>
          <p:nvPr>
            <p:ph type="sldNum" sz="quarter" idx="10"/>
          </p:nvPr>
        </p:nvSpPr>
        <p:spPr/>
        <p:txBody>
          <a:bodyPr/>
          <a:lstStyle/>
          <a:p>
            <a:pPr algn="r"/>
            <a:fld id="{0FF54DE5-C571-48E8-A5BC-B369434E2F44}" type="slidenum">
              <a:rPr lang="en-US" altLang="ja-JP" smtClean="0"/>
              <a:pPr algn="r"/>
              <a:t>6</a:t>
            </a:fld>
            <a:endParaRPr lang="ja-JP" altLang="en-US" dirty="0"/>
          </a:p>
        </p:txBody>
      </p:sp>
      <p:sp>
        <p:nvSpPr>
          <p:cNvPr id="3" name="吹き出し: 四角形 2">
            <a:extLst>
              <a:ext uri="{FF2B5EF4-FFF2-40B4-BE49-F238E27FC236}">
                <a16:creationId xmlns:a16="http://schemas.microsoft.com/office/drawing/2014/main" id="{B49C85A4-F151-4736-A765-E577DDF6D786}"/>
              </a:ext>
            </a:extLst>
          </p:cNvPr>
          <p:cNvSpPr/>
          <p:nvPr/>
        </p:nvSpPr>
        <p:spPr bwMode="auto">
          <a:xfrm>
            <a:off x="5280832" y="1309661"/>
            <a:ext cx="3683656" cy="1063607"/>
          </a:xfrm>
          <a:prstGeom prst="wedgeRectCallout">
            <a:avLst>
              <a:gd name="adj1" fmla="val 12029"/>
              <a:gd name="adj2" fmla="val 105606"/>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ea typeface="+mn-ea"/>
              </a:rPr>
              <a:t>立ち寄りをしない。</a:t>
            </a:r>
            <a:endParaRPr kumimoji="1" lang="en-US" altLang="ja-JP" sz="1600" dirty="0">
              <a:latin typeface="+mn-ea"/>
              <a:ea typeface="+mn-ea"/>
            </a:endParaRPr>
          </a:p>
          <a:p>
            <a:pPr algn="ctr"/>
            <a:r>
              <a:rPr lang="ja-JP" altLang="en-US" sz="1600" dirty="0">
                <a:latin typeface="+mn-ea"/>
                <a:ea typeface="+mn-ea"/>
              </a:rPr>
              <a:t>宴席に重要な情報を持ち込まない。</a:t>
            </a:r>
            <a:endParaRPr kumimoji="1" lang="ja-JP" altLang="en-US" sz="1600" dirty="0">
              <a:latin typeface="+mn-ea"/>
              <a:ea typeface="+mn-ea"/>
            </a:endParaRPr>
          </a:p>
        </p:txBody>
      </p:sp>
      <p:sp>
        <p:nvSpPr>
          <p:cNvPr id="6" name="正方形/長方形 5">
            <a:extLst>
              <a:ext uri="{FF2B5EF4-FFF2-40B4-BE49-F238E27FC236}">
                <a16:creationId xmlns:a16="http://schemas.microsoft.com/office/drawing/2014/main" id="{7CCA00E2-1D42-41F1-B8F7-96039C4D443B}"/>
              </a:ext>
            </a:extLst>
          </p:cNvPr>
          <p:cNvSpPr/>
          <p:nvPr/>
        </p:nvSpPr>
        <p:spPr bwMode="auto">
          <a:xfrm>
            <a:off x="1274061" y="5666704"/>
            <a:ext cx="7501944" cy="74877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2400" dirty="0">
                <a:latin typeface="+mn-ea"/>
                <a:ea typeface="+mn-ea"/>
              </a:rPr>
              <a:t>自社で定められたルールを守らなかったことが原因</a:t>
            </a:r>
          </a:p>
        </p:txBody>
      </p:sp>
      <p:sp>
        <p:nvSpPr>
          <p:cNvPr id="22" name="正方形/長方形 21">
            <a:extLst>
              <a:ext uri="{FF2B5EF4-FFF2-40B4-BE49-F238E27FC236}">
                <a16:creationId xmlns:a16="http://schemas.microsoft.com/office/drawing/2014/main" id="{6B646413-6844-4BCF-8623-3FC9DCE343B4}"/>
              </a:ext>
            </a:extLst>
          </p:cNvPr>
          <p:cNvSpPr/>
          <p:nvPr/>
        </p:nvSpPr>
        <p:spPr bwMode="auto">
          <a:xfrm>
            <a:off x="197788" y="1068230"/>
            <a:ext cx="2588045" cy="748774"/>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en-US" altLang="ja-JP" dirty="0">
                <a:latin typeface="+mn-ea"/>
                <a:ea typeface="+mn-ea"/>
              </a:rPr>
              <a:t>A</a:t>
            </a:r>
            <a:r>
              <a:rPr kumimoji="1" lang="ja-JP" altLang="en-US" dirty="0">
                <a:latin typeface="+mn-ea"/>
                <a:ea typeface="+mn-ea"/>
              </a:rPr>
              <a:t>社のルールは？</a:t>
            </a:r>
          </a:p>
        </p:txBody>
      </p:sp>
      <p:pic>
        <p:nvPicPr>
          <p:cNvPr id="10" name="グラフィックス 9" descr="閉じる">
            <a:extLst>
              <a:ext uri="{FF2B5EF4-FFF2-40B4-BE49-F238E27FC236}">
                <a16:creationId xmlns:a16="http://schemas.microsoft.com/office/drawing/2014/main" id="{92FA7760-3E82-49BF-926B-F58CA3B2E8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1605" y="852461"/>
            <a:ext cx="914400" cy="914400"/>
          </a:xfrm>
          <a:prstGeom prst="rect">
            <a:avLst/>
          </a:prstGeom>
        </p:spPr>
      </p:pic>
      <p:sp>
        <p:nvSpPr>
          <p:cNvPr id="24" name="矢印: ストライプ 23">
            <a:extLst>
              <a:ext uri="{FF2B5EF4-FFF2-40B4-BE49-F238E27FC236}">
                <a16:creationId xmlns:a16="http://schemas.microsoft.com/office/drawing/2014/main" id="{3276F722-18DA-4B25-BC75-2182EECA559B}"/>
              </a:ext>
            </a:extLst>
          </p:cNvPr>
          <p:cNvSpPr/>
          <p:nvPr/>
        </p:nvSpPr>
        <p:spPr bwMode="auto">
          <a:xfrm>
            <a:off x="367995" y="5592878"/>
            <a:ext cx="797074" cy="896426"/>
          </a:xfrm>
          <a:prstGeom prst="stripedRight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pic>
        <p:nvPicPr>
          <p:cNvPr id="16" name="グラフィックス 15">
            <a:extLst>
              <a:ext uri="{FF2B5EF4-FFF2-40B4-BE49-F238E27FC236}">
                <a16:creationId xmlns:a16="http://schemas.microsoft.com/office/drawing/2014/main" id="{FB14359E-9273-0A33-D98D-D41FE36ACA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5751" y="2995779"/>
            <a:ext cx="3241733" cy="2304000"/>
          </a:xfrm>
          <a:prstGeom prst="rect">
            <a:avLst/>
          </a:prstGeom>
        </p:spPr>
      </p:pic>
      <p:grpSp>
        <p:nvGrpSpPr>
          <p:cNvPr id="18" name="グループ化 17">
            <a:extLst>
              <a:ext uri="{FF2B5EF4-FFF2-40B4-BE49-F238E27FC236}">
                <a16:creationId xmlns:a16="http://schemas.microsoft.com/office/drawing/2014/main" id="{38FE4287-E362-F36A-09E3-7FF366B9B7DA}"/>
              </a:ext>
            </a:extLst>
          </p:cNvPr>
          <p:cNvGrpSpPr/>
          <p:nvPr/>
        </p:nvGrpSpPr>
        <p:grpSpPr>
          <a:xfrm>
            <a:off x="395536" y="2522363"/>
            <a:ext cx="3137495" cy="1670400"/>
            <a:chOff x="395536" y="1687163"/>
            <a:chExt cx="3137495" cy="1670400"/>
          </a:xfrm>
        </p:grpSpPr>
        <p:grpSp>
          <p:nvGrpSpPr>
            <p:cNvPr id="19" name="グループ化 18">
              <a:extLst>
                <a:ext uri="{FF2B5EF4-FFF2-40B4-BE49-F238E27FC236}">
                  <a16:creationId xmlns:a16="http://schemas.microsoft.com/office/drawing/2014/main" id="{80429222-EDDB-1BE8-6F1B-4859D521A97B}"/>
                </a:ext>
              </a:extLst>
            </p:cNvPr>
            <p:cNvGrpSpPr>
              <a:grpSpLocks noChangeAspect="1"/>
            </p:cNvGrpSpPr>
            <p:nvPr/>
          </p:nvGrpSpPr>
          <p:grpSpPr>
            <a:xfrm>
              <a:off x="1111348" y="1687163"/>
              <a:ext cx="1847879" cy="1670400"/>
              <a:chOff x="1139854" y="2272934"/>
              <a:chExt cx="2083601" cy="1883482"/>
            </a:xfrm>
          </p:grpSpPr>
          <p:grpSp>
            <p:nvGrpSpPr>
              <p:cNvPr id="30" name="グループ化 29">
                <a:extLst>
                  <a:ext uri="{FF2B5EF4-FFF2-40B4-BE49-F238E27FC236}">
                    <a16:creationId xmlns:a16="http://schemas.microsoft.com/office/drawing/2014/main" id="{023A0BFD-5BD4-9DDD-9A0D-2890D1A774B9}"/>
                  </a:ext>
                </a:extLst>
              </p:cNvPr>
              <p:cNvGrpSpPr/>
              <p:nvPr/>
            </p:nvGrpSpPr>
            <p:grpSpPr>
              <a:xfrm>
                <a:off x="1259632" y="2632968"/>
                <a:ext cx="1800047" cy="1523121"/>
                <a:chOff x="1259632" y="2632968"/>
                <a:chExt cx="1800047" cy="1523121"/>
              </a:xfrm>
            </p:grpSpPr>
            <p:sp>
              <p:nvSpPr>
                <p:cNvPr id="32" name="フリーフォーム: 図形 31">
                  <a:extLst>
                    <a:ext uri="{FF2B5EF4-FFF2-40B4-BE49-F238E27FC236}">
                      <a16:creationId xmlns:a16="http://schemas.microsoft.com/office/drawing/2014/main" id="{E9C7E260-71B5-AD6F-8B9F-A591C5FFE0AD}"/>
                    </a:ext>
                  </a:extLst>
                </p:cNvPr>
                <p:cNvSpPr/>
                <p:nvPr/>
              </p:nvSpPr>
              <p:spPr>
                <a:xfrm>
                  <a:off x="2114204" y="3559548"/>
                  <a:ext cx="945475" cy="596541"/>
                </a:xfrm>
                <a:custGeom>
                  <a:avLst/>
                  <a:gdLst>
                    <a:gd name="connsiteX0" fmla="*/ 945475 w 945474"/>
                    <a:gd name="connsiteY0" fmla="*/ 596541 h 596541"/>
                    <a:gd name="connsiteX1" fmla="*/ 518658 w 945474"/>
                    <a:gd name="connsiteY1" fmla="*/ 0 h 596541"/>
                    <a:gd name="connsiteX2" fmla="*/ 392688 w 945474"/>
                    <a:gd name="connsiteY2" fmla="*/ 483231 h 596541"/>
                    <a:gd name="connsiteX3" fmla="*/ 338055 w 945474"/>
                    <a:gd name="connsiteY3" fmla="*/ 166741 h 596541"/>
                    <a:gd name="connsiteX4" fmla="*/ 402412 w 945474"/>
                    <a:gd name="connsiteY4" fmla="*/ 54008 h 596541"/>
                    <a:gd name="connsiteX5" fmla="*/ 402267 w 945474"/>
                    <a:gd name="connsiteY5" fmla="*/ 29796 h 596541"/>
                    <a:gd name="connsiteX6" fmla="*/ 381280 w 945474"/>
                    <a:gd name="connsiteY6" fmla="*/ 17714 h 596541"/>
                    <a:gd name="connsiteX7" fmla="*/ 243998 w 945474"/>
                    <a:gd name="connsiteY7" fmla="*/ 17714 h 596541"/>
                    <a:gd name="connsiteX8" fmla="*/ 223011 w 945474"/>
                    <a:gd name="connsiteY8" fmla="*/ 29796 h 596541"/>
                    <a:gd name="connsiteX9" fmla="*/ 222867 w 945474"/>
                    <a:gd name="connsiteY9" fmla="*/ 54008 h 596541"/>
                    <a:gd name="connsiteX10" fmla="*/ 287224 w 945474"/>
                    <a:gd name="connsiteY10" fmla="*/ 166741 h 596541"/>
                    <a:gd name="connsiteX11" fmla="*/ 232590 w 945474"/>
                    <a:gd name="connsiteY11" fmla="*/ 483231 h 596541"/>
                    <a:gd name="connsiteX12" fmla="*/ 106620 w 945474"/>
                    <a:gd name="connsiteY12" fmla="*/ 0 h 596541"/>
                    <a:gd name="connsiteX13" fmla="*/ 0 w 945474"/>
                    <a:gd name="connsiteY13" fmla="*/ 178197 h 596541"/>
                    <a:gd name="connsiteX14" fmla="*/ 0 w 945474"/>
                    <a:gd name="connsiteY14" fmla="*/ 275527 h 596541"/>
                    <a:gd name="connsiteX15" fmla="*/ 0 w 945474"/>
                    <a:gd name="connsiteY15" fmla="*/ 465710 h 596541"/>
                    <a:gd name="connsiteX16" fmla="*/ 8039 w 945474"/>
                    <a:gd name="connsiteY16" fmla="*/ 465854 h 596541"/>
                    <a:gd name="connsiteX17" fmla="*/ 67871 w 945474"/>
                    <a:gd name="connsiteY17" fmla="*/ 465854 h 596541"/>
                    <a:gd name="connsiteX18" fmla="*/ 117354 w 945474"/>
                    <a:gd name="connsiteY18" fmla="*/ 531126 h 596541"/>
                    <a:gd name="connsiteX19" fmla="*/ 95067 w 945474"/>
                    <a:gd name="connsiteY19" fmla="*/ 596253 h 596541"/>
                    <a:gd name="connsiteX20" fmla="*/ 94971 w 945474"/>
                    <a:gd name="connsiteY20" fmla="*/ 596397 h 596541"/>
                    <a:gd name="connsiteX21" fmla="*/ 945475 w 945474"/>
                    <a:gd name="connsiteY21" fmla="*/ 596397 h 596541"/>
                    <a:gd name="connsiteX22" fmla="*/ 945475 w 945474"/>
                    <a:gd name="connsiteY22" fmla="*/ 596541 h 596541"/>
                    <a:gd name="connsiteX23" fmla="*/ 945475 w 945474"/>
                    <a:gd name="connsiteY23"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243998 w 945475"/>
                    <a:gd name="connsiteY7" fmla="*/ 17714 h 596541"/>
                    <a:gd name="connsiteX8" fmla="*/ 223011 w 945475"/>
                    <a:gd name="connsiteY8" fmla="*/ 29796 h 596541"/>
                    <a:gd name="connsiteX9" fmla="*/ 222867 w 945475"/>
                    <a:gd name="connsiteY9" fmla="*/ 54008 h 596541"/>
                    <a:gd name="connsiteX10" fmla="*/ 287224 w 945475"/>
                    <a:gd name="connsiteY10" fmla="*/ 166741 h 596541"/>
                    <a:gd name="connsiteX11" fmla="*/ 106620 w 945475"/>
                    <a:gd name="connsiteY11" fmla="*/ 0 h 596541"/>
                    <a:gd name="connsiteX12" fmla="*/ 0 w 945475"/>
                    <a:gd name="connsiteY12" fmla="*/ 178197 h 596541"/>
                    <a:gd name="connsiteX13" fmla="*/ 0 w 945475"/>
                    <a:gd name="connsiteY13" fmla="*/ 275527 h 596541"/>
                    <a:gd name="connsiteX14" fmla="*/ 0 w 945475"/>
                    <a:gd name="connsiteY14" fmla="*/ 465710 h 596541"/>
                    <a:gd name="connsiteX15" fmla="*/ 8039 w 945475"/>
                    <a:gd name="connsiteY15" fmla="*/ 465854 h 596541"/>
                    <a:gd name="connsiteX16" fmla="*/ 67871 w 945475"/>
                    <a:gd name="connsiteY16" fmla="*/ 465854 h 596541"/>
                    <a:gd name="connsiteX17" fmla="*/ 117354 w 945475"/>
                    <a:gd name="connsiteY17" fmla="*/ 531126 h 596541"/>
                    <a:gd name="connsiteX18" fmla="*/ 95067 w 945475"/>
                    <a:gd name="connsiteY18" fmla="*/ 596253 h 596541"/>
                    <a:gd name="connsiteX19" fmla="*/ 94971 w 945475"/>
                    <a:gd name="connsiteY19" fmla="*/ 596397 h 596541"/>
                    <a:gd name="connsiteX20" fmla="*/ 945475 w 945475"/>
                    <a:gd name="connsiteY20" fmla="*/ 596397 h 596541"/>
                    <a:gd name="connsiteX21" fmla="*/ 945475 w 945475"/>
                    <a:gd name="connsiteY21" fmla="*/ 596541 h 596541"/>
                    <a:gd name="connsiteX22" fmla="*/ 945475 w 945475"/>
                    <a:gd name="connsiteY22"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243998 w 945475"/>
                    <a:gd name="connsiteY7" fmla="*/ 17714 h 596541"/>
                    <a:gd name="connsiteX8" fmla="*/ 223011 w 945475"/>
                    <a:gd name="connsiteY8" fmla="*/ 29796 h 596541"/>
                    <a:gd name="connsiteX9" fmla="*/ 222867 w 945475"/>
                    <a:gd name="connsiteY9" fmla="*/ 54008 h 596541"/>
                    <a:gd name="connsiteX10" fmla="*/ 106620 w 945475"/>
                    <a:gd name="connsiteY10" fmla="*/ 0 h 596541"/>
                    <a:gd name="connsiteX11" fmla="*/ 0 w 945475"/>
                    <a:gd name="connsiteY11" fmla="*/ 178197 h 596541"/>
                    <a:gd name="connsiteX12" fmla="*/ 0 w 945475"/>
                    <a:gd name="connsiteY12" fmla="*/ 275527 h 596541"/>
                    <a:gd name="connsiteX13" fmla="*/ 0 w 945475"/>
                    <a:gd name="connsiteY13" fmla="*/ 465710 h 596541"/>
                    <a:gd name="connsiteX14" fmla="*/ 8039 w 945475"/>
                    <a:gd name="connsiteY14" fmla="*/ 465854 h 596541"/>
                    <a:gd name="connsiteX15" fmla="*/ 67871 w 945475"/>
                    <a:gd name="connsiteY15" fmla="*/ 465854 h 596541"/>
                    <a:gd name="connsiteX16" fmla="*/ 117354 w 945475"/>
                    <a:gd name="connsiteY16" fmla="*/ 531126 h 596541"/>
                    <a:gd name="connsiteX17" fmla="*/ 95067 w 945475"/>
                    <a:gd name="connsiteY17" fmla="*/ 596253 h 596541"/>
                    <a:gd name="connsiteX18" fmla="*/ 94971 w 945475"/>
                    <a:gd name="connsiteY18" fmla="*/ 596397 h 596541"/>
                    <a:gd name="connsiteX19" fmla="*/ 945475 w 945475"/>
                    <a:gd name="connsiteY19" fmla="*/ 596397 h 596541"/>
                    <a:gd name="connsiteX20" fmla="*/ 945475 w 945475"/>
                    <a:gd name="connsiteY20" fmla="*/ 596541 h 596541"/>
                    <a:gd name="connsiteX21" fmla="*/ 945475 w 945475"/>
                    <a:gd name="connsiteY21" fmla="*/ 596541 h 596541"/>
                    <a:gd name="connsiteX0" fmla="*/ 945475 w 945475"/>
                    <a:gd name="connsiteY0" fmla="*/ 603232 h 603232"/>
                    <a:gd name="connsiteX1" fmla="*/ 518658 w 945475"/>
                    <a:gd name="connsiteY1" fmla="*/ 6691 h 603232"/>
                    <a:gd name="connsiteX2" fmla="*/ 392688 w 945475"/>
                    <a:gd name="connsiteY2" fmla="*/ 489922 h 603232"/>
                    <a:gd name="connsiteX3" fmla="*/ 338055 w 945475"/>
                    <a:gd name="connsiteY3" fmla="*/ 173432 h 603232"/>
                    <a:gd name="connsiteX4" fmla="*/ 402412 w 945475"/>
                    <a:gd name="connsiteY4" fmla="*/ 60699 h 603232"/>
                    <a:gd name="connsiteX5" fmla="*/ 402267 w 945475"/>
                    <a:gd name="connsiteY5" fmla="*/ 36487 h 603232"/>
                    <a:gd name="connsiteX6" fmla="*/ 381280 w 945475"/>
                    <a:gd name="connsiteY6" fmla="*/ 24405 h 603232"/>
                    <a:gd name="connsiteX7" fmla="*/ 243998 w 945475"/>
                    <a:gd name="connsiteY7" fmla="*/ 24405 h 603232"/>
                    <a:gd name="connsiteX8" fmla="*/ 223011 w 945475"/>
                    <a:gd name="connsiteY8" fmla="*/ 36487 h 603232"/>
                    <a:gd name="connsiteX9" fmla="*/ 106620 w 945475"/>
                    <a:gd name="connsiteY9" fmla="*/ 6691 h 603232"/>
                    <a:gd name="connsiteX10" fmla="*/ 0 w 945475"/>
                    <a:gd name="connsiteY10" fmla="*/ 184888 h 603232"/>
                    <a:gd name="connsiteX11" fmla="*/ 0 w 945475"/>
                    <a:gd name="connsiteY11" fmla="*/ 282218 h 603232"/>
                    <a:gd name="connsiteX12" fmla="*/ 0 w 945475"/>
                    <a:gd name="connsiteY12" fmla="*/ 472401 h 603232"/>
                    <a:gd name="connsiteX13" fmla="*/ 8039 w 945475"/>
                    <a:gd name="connsiteY13" fmla="*/ 472545 h 603232"/>
                    <a:gd name="connsiteX14" fmla="*/ 67871 w 945475"/>
                    <a:gd name="connsiteY14" fmla="*/ 472545 h 603232"/>
                    <a:gd name="connsiteX15" fmla="*/ 117354 w 945475"/>
                    <a:gd name="connsiteY15" fmla="*/ 537817 h 603232"/>
                    <a:gd name="connsiteX16" fmla="*/ 95067 w 945475"/>
                    <a:gd name="connsiteY16" fmla="*/ 602944 h 603232"/>
                    <a:gd name="connsiteX17" fmla="*/ 94971 w 945475"/>
                    <a:gd name="connsiteY17" fmla="*/ 603088 h 603232"/>
                    <a:gd name="connsiteX18" fmla="*/ 945475 w 945475"/>
                    <a:gd name="connsiteY18" fmla="*/ 603088 h 603232"/>
                    <a:gd name="connsiteX19" fmla="*/ 945475 w 945475"/>
                    <a:gd name="connsiteY19" fmla="*/ 603232 h 603232"/>
                    <a:gd name="connsiteX20" fmla="*/ 945475 w 945475"/>
                    <a:gd name="connsiteY20" fmla="*/ 603232 h 603232"/>
                    <a:gd name="connsiteX0" fmla="*/ 945475 w 945475"/>
                    <a:gd name="connsiteY0" fmla="*/ 605481 h 605481"/>
                    <a:gd name="connsiteX1" fmla="*/ 518658 w 945475"/>
                    <a:gd name="connsiteY1" fmla="*/ 8940 h 605481"/>
                    <a:gd name="connsiteX2" fmla="*/ 392688 w 945475"/>
                    <a:gd name="connsiteY2" fmla="*/ 492171 h 605481"/>
                    <a:gd name="connsiteX3" fmla="*/ 338055 w 945475"/>
                    <a:gd name="connsiteY3" fmla="*/ 175681 h 605481"/>
                    <a:gd name="connsiteX4" fmla="*/ 402412 w 945475"/>
                    <a:gd name="connsiteY4" fmla="*/ 62948 h 605481"/>
                    <a:gd name="connsiteX5" fmla="*/ 402267 w 945475"/>
                    <a:gd name="connsiteY5" fmla="*/ 38736 h 605481"/>
                    <a:gd name="connsiteX6" fmla="*/ 381280 w 945475"/>
                    <a:gd name="connsiteY6" fmla="*/ 26654 h 605481"/>
                    <a:gd name="connsiteX7" fmla="*/ 243998 w 945475"/>
                    <a:gd name="connsiteY7" fmla="*/ 26654 h 605481"/>
                    <a:gd name="connsiteX8" fmla="*/ 106620 w 945475"/>
                    <a:gd name="connsiteY8" fmla="*/ 8940 h 605481"/>
                    <a:gd name="connsiteX9" fmla="*/ 0 w 945475"/>
                    <a:gd name="connsiteY9" fmla="*/ 187137 h 605481"/>
                    <a:gd name="connsiteX10" fmla="*/ 0 w 945475"/>
                    <a:gd name="connsiteY10" fmla="*/ 284467 h 605481"/>
                    <a:gd name="connsiteX11" fmla="*/ 0 w 945475"/>
                    <a:gd name="connsiteY11" fmla="*/ 474650 h 605481"/>
                    <a:gd name="connsiteX12" fmla="*/ 8039 w 945475"/>
                    <a:gd name="connsiteY12" fmla="*/ 474794 h 605481"/>
                    <a:gd name="connsiteX13" fmla="*/ 67871 w 945475"/>
                    <a:gd name="connsiteY13" fmla="*/ 474794 h 605481"/>
                    <a:gd name="connsiteX14" fmla="*/ 117354 w 945475"/>
                    <a:gd name="connsiteY14" fmla="*/ 540066 h 605481"/>
                    <a:gd name="connsiteX15" fmla="*/ 95067 w 945475"/>
                    <a:gd name="connsiteY15" fmla="*/ 605193 h 605481"/>
                    <a:gd name="connsiteX16" fmla="*/ 94971 w 945475"/>
                    <a:gd name="connsiteY16" fmla="*/ 605337 h 605481"/>
                    <a:gd name="connsiteX17" fmla="*/ 945475 w 945475"/>
                    <a:gd name="connsiteY17" fmla="*/ 605337 h 605481"/>
                    <a:gd name="connsiteX18" fmla="*/ 945475 w 945475"/>
                    <a:gd name="connsiteY18" fmla="*/ 605481 h 605481"/>
                    <a:gd name="connsiteX19" fmla="*/ 945475 w 945475"/>
                    <a:gd name="connsiteY19" fmla="*/ 605481 h 60548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106620 w 945475"/>
                    <a:gd name="connsiteY7" fmla="*/ 0 h 596541"/>
                    <a:gd name="connsiteX8" fmla="*/ 0 w 945475"/>
                    <a:gd name="connsiteY8" fmla="*/ 178197 h 596541"/>
                    <a:gd name="connsiteX9" fmla="*/ 0 w 945475"/>
                    <a:gd name="connsiteY9" fmla="*/ 275527 h 596541"/>
                    <a:gd name="connsiteX10" fmla="*/ 0 w 945475"/>
                    <a:gd name="connsiteY10" fmla="*/ 465710 h 596541"/>
                    <a:gd name="connsiteX11" fmla="*/ 8039 w 945475"/>
                    <a:gd name="connsiteY11" fmla="*/ 465854 h 596541"/>
                    <a:gd name="connsiteX12" fmla="*/ 67871 w 945475"/>
                    <a:gd name="connsiteY12" fmla="*/ 465854 h 596541"/>
                    <a:gd name="connsiteX13" fmla="*/ 117354 w 945475"/>
                    <a:gd name="connsiteY13" fmla="*/ 531126 h 596541"/>
                    <a:gd name="connsiteX14" fmla="*/ 95067 w 945475"/>
                    <a:gd name="connsiteY14" fmla="*/ 596253 h 596541"/>
                    <a:gd name="connsiteX15" fmla="*/ 94971 w 945475"/>
                    <a:gd name="connsiteY15" fmla="*/ 596397 h 596541"/>
                    <a:gd name="connsiteX16" fmla="*/ 945475 w 945475"/>
                    <a:gd name="connsiteY16" fmla="*/ 596397 h 596541"/>
                    <a:gd name="connsiteX17" fmla="*/ 945475 w 945475"/>
                    <a:gd name="connsiteY17" fmla="*/ 596541 h 596541"/>
                    <a:gd name="connsiteX18" fmla="*/ 945475 w 945475"/>
                    <a:gd name="connsiteY18" fmla="*/ 596541 h 596541"/>
                    <a:gd name="connsiteX0" fmla="*/ 945475 w 945475"/>
                    <a:gd name="connsiteY0" fmla="*/ 603816 h 603816"/>
                    <a:gd name="connsiteX1" fmla="*/ 518658 w 945475"/>
                    <a:gd name="connsiteY1" fmla="*/ 7275 h 603816"/>
                    <a:gd name="connsiteX2" fmla="*/ 392688 w 945475"/>
                    <a:gd name="connsiteY2" fmla="*/ 490506 h 603816"/>
                    <a:gd name="connsiteX3" fmla="*/ 338055 w 945475"/>
                    <a:gd name="connsiteY3" fmla="*/ 174016 h 603816"/>
                    <a:gd name="connsiteX4" fmla="*/ 402412 w 945475"/>
                    <a:gd name="connsiteY4" fmla="*/ 61283 h 603816"/>
                    <a:gd name="connsiteX5" fmla="*/ 402267 w 945475"/>
                    <a:gd name="connsiteY5" fmla="*/ 37071 h 603816"/>
                    <a:gd name="connsiteX6" fmla="*/ 106620 w 945475"/>
                    <a:gd name="connsiteY6" fmla="*/ 7275 h 603816"/>
                    <a:gd name="connsiteX7" fmla="*/ 0 w 945475"/>
                    <a:gd name="connsiteY7" fmla="*/ 185472 h 603816"/>
                    <a:gd name="connsiteX8" fmla="*/ 0 w 945475"/>
                    <a:gd name="connsiteY8" fmla="*/ 282802 h 603816"/>
                    <a:gd name="connsiteX9" fmla="*/ 0 w 945475"/>
                    <a:gd name="connsiteY9" fmla="*/ 472985 h 603816"/>
                    <a:gd name="connsiteX10" fmla="*/ 8039 w 945475"/>
                    <a:gd name="connsiteY10" fmla="*/ 473129 h 603816"/>
                    <a:gd name="connsiteX11" fmla="*/ 67871 w 945475"/>
                    <a:gd name="connsiteY11" fmla="*/ 473129 h 603816"/>
                    <a:gd name="connsiteX12" fmla="*/ 117354 w 945475"/>
                    <a:gd name="connsiteY12" fmla="*/ 538401 h 603816"/>
                    <a:gd name="connsiteX13" fmla="*/ 95067 w 945475"/>
                    <a:gd name="connsiteY13" fmla="*/ 603528 h 603816"/>
                    <a:gd name="connsiteX14" fmla="*/ 94971 w 945475"/>
                    <a:gd name="connsiteY14" fmla="*/ 603672 h 603816"/>
                    <a:gd name="connsiteX15" fmla="*/ 945475 w 945475"/>
                    <a:gd name="connsiteY15" fmla="*/ 603672 h 603816"/>
                    <a:gd name="connsiteX16" fmla="*/ 945475 w 945475"/>
                    <a:gd name="connsiteY16" fmla="*/ 603816 h 603816"/>
                    <a:gd name="connsiteX17" fmla="*/ 945475 w 945475"/>
                    <a:gd name="connsiteY17" fmla="*/ 603816 h 603816"/>
                    <a:gd name="connsiteX0" fmla="*/ 945475 w 945475"/>
                    <a:gd name="connsiteY0" fmla="*/ 601662 h 601662"/>
                    <a:gd name="connsiteX1" fmla="*/ 518658 w 945475"/>
                    <a:gd name="connsiteY1" fmla="*/ 5121 h 601662"/>
                    <a:gd name="connsiteX2" fmla="*/ 392688 w 945475"/>
                    <a:gd name="connsiteY2" fmla="*/ 488352 h 601662"/>
                    <a:gd name="connsiteX3" fmla="*/ 338055 w 945475"/>
                    <a:gd name="connsiteY3" fmla="*/ 171862 h 601662"/>
                    <a:gd name="connsiteX4" fmla="*/ 402412 w 945475"/>
                    <a:gd name="connsiteY4" fmla="*/ 59129 h 601662"/>
                    <a:gd name="connsiteX5" fmla="*/ 106620 w 945475"/>
                    <a:gd name="connsiteY5" fmla="*/ 5121 h 601662"/>
                    <a:gd name="connsiteX6" fmla="*/ 0 w 945475"/>
                    <a:gd name="connsiteY6" fmla="*/ 183318 h 601662"/>
                    <a:gd name="connsiteX7" fmla="*/ 0 w 945475"/>
                    <a:gd name="connsiteY7" fmla="*/ 280648 h 601662"/>
                    <a:gd name="connsiteX8" fmla="*/ 0 w 945475"/>
                    <a:gd name="connsiteY8" fmla="*/ 470831 h 601662"/>
                    <a:gd name="connsiteX9" fmla="*/ 8039 w 945475"/>
                    <a:gd name="connsiteY9" fmla="*/ 470975 h 601662"/>
                    <a:gd name="connsiteX10" fmla="*/ 67871 w 945475"/>
                    <a:gd name="connsiteY10" fmla="*/ 470975 h 601662"/>
                    <a:gd name="connsiteX11" fmla="*/ 117354 w 945475"/>
                    <a:gd name="connsiteY11" fmla="*/ 536247 h 601662"/>
                    <a:gd name="connsiteX12" fmla="*/ 95067 w 945475"/>
                    <a:gd name="connsiteY12" fmla="*/ 601374 h 601662"/>
                    <a:gd name="connsiteX13" fmla="*/ 94971 w 945475"/>
                    <a:gd name="connsiteY13" fmla="*/ 601518 h 601662"/>
                    <a:gd name="connsiteX14" fmla="*/ 945475 w 945475"/>
                    <a:gd name="connsiteY14" fmla="*/ 601518 h 601662"/>
                    <a:gd name="connsiteX15" fmla="*/ 945475 w 945475"/>
                    <a:gd name="connsiteY15" fmla="*/ 601662 h 601662"/>
                    <a:gd name="connsiteX16" fmla="*/ 945475 w 945475"/>
                    <a:gd name="connsiteY16" fmla="*/ 601662 h 601662"/>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106620 w 945475"/>
                    <a:gd name="connsiteY4" fmla="*/ 0 h 596541"/>
                    <a:gd name="connsiteX5" fmla="*/ 0 w 945475"/>
                    <a:gd name="connsiteY5" fmla="*/ 178197 h 596541"/>
                    <a:gd name="connsiteX6" fmla="*/ 0 w 945475"/>
                    <a:gd name="connsiteY6" fmla="*/ 275527 h 596541"/>
                    <a:gd name="connsiteX7" fmla="*/ 0 w 945475"/>
                    <a:gd name="connsiteY7" fmla="*/ 465710 h 596541"/>
                    <a:gd name="connsiteX8" fmla="*/ 8039 w 945475"/>
                    <a:gd name="connsiteY8" fmla="*/ 465854 h 596541"/>
                    <a:gd name="connsiteX9" fmla="*/ 67871 w 945475"/>
                    <a:gd name="connsiteY9" fmla="*/ 465854 h 596541"/>
                    <a:gd name="connsiteX10" fmla="*/ 117354 w 945475"/>
                    <a:gd name="connsiteY10" fmla="*/ 531126 h 596541"/>
                    <a:gd name="connsiteX11" fmla="*/ 95067 w 945475"/>
                    <a:gd name="connsiteY11" fmla="*/ 596253 h 596541"/>
                    <a:gd name="connsiteX12" fmla="*/ 94971 w 945475"/>
                    <a:gd name="connsiteY12" fmla="*/ 596397 h 596541"/>
                    <a:gd name="connsiteX13" fmla="*/ 945475 w 945475"/>
                    <a:gd name="connsiteY13" fmla="*/ 596397 h 596541"/>
                    <a:gd name="connsiteX14" fmla="*/ 945475 w 945475"/>
                    <a:gd name="connsiteY14" fmla="*/ 596541 h 596541"/>
                    <a:gd name="connsiteX15" fmla="*/ 945475 w 945475"/>
                    <a:gd name="connsiteY15"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106620 w 945475"/>
                    <a:gd name="connsiteY3" fmla="*/ 0 h 596541"/>
                    <a:gd name="connsiteX4" fmla="*/ 0 w 945475"/>
                    <a:gd name="connsiteY4" fmla="*/ 178197 h 596541"/>
                    <a:gd name="connsiteX5" fmla="*/ 0 w 945475"/>
                    <a:gd name="connsiteY5" fmla="*/ 275527 h 596541"/>
                    <a:gd name="connsiteX6" fmla="*/ 0 w 945475"/>
                    <a:gd name="connsiteY6" fmla="*/ 465710 h 596541"/>
                    <a:gd name="connsiteX7" fmla="*/ 8039 w 945475"/>
                    <a:gd name="connsiteY7" fmla="*/ 465854 h 596541"/>
                    <a:gd name="connsiteX8" fmla="*/ 67871 w 945475"/>
                    <a:gd name="connsiteY8" fmla="*/ 465854 h 596541"/>
                    <a:gd name="connsiteX9" fmla="*/ 117354 w 945475"/>
                    <a:gd name="connsiteY9" fmla="*/ 531126 h 596541"/>
                    <a:gd name="connsiteX10" fmla="*/ 95067 w 945475"/>
                    <a:gd name="connsiteY10" fmla="*/ 596253 h 596541"/>
                    <a:gd name="connsiteX11" fmla="*/ 94971 w 945475"/>
                    <a:gd name="connsiteY11" fmla="*/ 596397 h 596541"/>
                    <a:gd name="connsiteX12" fmla="*/ 945475 w 945475"/>
                    <a:gd name="connsiteY12" fmla="*/ 596397 h 596541"/>
                    <a:gd name="connsiteX13" fmla="*/ 945475 w 945475"/>
                    <a:gd name="connsiteY13" fmla="*/ 596541 h 596541"/>
                    <a:gd name="connsiteX14" fmla="*/ 945475 w 945475"/>
                    <a:gd name="connsiteY14" fmla="*/ 596541 h 596541"/>
                    <a:gd name="connsiteX0" fmla="*/ 945475 w 945475"/>
                    <a:gd name="connsiteY0" fmla="*/ 596541 h 596541"/>
                    <a:gd name="connsiteX1" fmla="*/ 518658 w 945475"/>
                    <a:gd name="connsiteY1" fmla="*/ 0 h 596541"/>
                    <a:gd name="connsiteX2" fmla="*/ 106620 w 945475"/>
                    <a:gd name="connsiteY2" fmla="*/ 0 h 596541"/>
                    <a:gd name="connsiteX3" fmla="*/ 0 w 945475"/>
                    <a:gd name="connsiteY3" fmla="*/ 178197 h 596541"/>
                    <a:gd name="connsiteX4" fmla="*/ 0 w 945475"/>
                    <a:gd name="connsiteY4" fmla="*/ 275527 h 596541"/>
                    <a:gd name="connsiteX5" fmla="*/ 0 w 945475"/>
                    <a:gd name="connsiteY5" fmla="*/ 465710 h 596541"/>
                    <a:gd name="connsiteX6" fmla="*/ 8039 w 945475"/>
                    <a:gd name="connsiteY6" fmla="*/ 465854 h 596541"/>
                    <a:gd name="connsiteX7" fmla="*/ 67871 w 945475"/>
                    <a:gd name="connsiteY7" fmla="*/ 465854 h 596541"/>
                    <a:gd name="connsiteX8" fmla="*/ 117354 w 945475"/>
                    <a:gd name="connsiteY8" fmla="*/ 531126 h 596541"/>
                    <a:gd name="connsiteX9" fmla="*/ 95067 w 945475"/>
                    <a:gd name="connsiteY9" fmla="*/ 596253 h 596541"/>
                    <a:gd name="connsiteX10" fmla="*/ 94971 w 945475"/>
                    <a:gd name="connsiteY10" fmla="*/ 596397 h 596541"/>
                    <a:gd name="connsiteX11" fmla="*/ 945475 w 945475"/>
                    <a:gd name="connsiteY11" fmla="*/ 596397 h 596541"/>
                    <a:gd name="connsiteX12" fmla="*/ 945475 w 945475"/>
                    <a:gd name="connsiteY12" fmla="*/ 596541 h 596541"/>
                    <a:gd name="connsiteX13" fmla="*/ 945475 w 945475"/>
                    <a:gd name="connsiteY13" fmla="*/ 596541 h 59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5475" h="596541">
                      <a:moveTo>
                        <a:pt x="945475" y="596541"/>
                      </a:moveTo>
                      <a:cubicBezTo>
                        <a:pt x="945475" y="319956"/>
                        <a:pt x="766941" y="85440"/>
                        <a:pt x="518658" y="0"/>
                      </a:cubicBezTo>
                      <a:lnTo>
                        <a:pt x="106620" y="0"/>
                      </a:lnTo>
                      <a:cubicBezTo>
                        <a:pt x="2696" y="35765"/>
                        <a:pt x="0" y="75043"/>
                        <a:pt x="0" y="178197"/>
                      </a:cubicBezTo>
                      <a:lnTo>
                        <a:pt x="0" y="275527"/>
                      </a:lnTo>
                      <a:lnTo>
                        <a:pt x="0" y="465710"/>
                      </a:lnTo>
                      <a:cubicBezTo>
                        <a:pt x="2792" y="465710"/>
                        <a:pt x="5391" y="465806"/>
                        <a:pt x="8039" y="465854"/>
                      </a:cubicBezTo>
                      <a:lnTo>
                        <a:pt x="67871" y="465854"/>
                      </a:lnTo>
                      <a:cubicBezTo>
                        <a:pt x="95067" y="465854"/>
                        <a:pt x="117354" y="495217"/>
                        <a:pt x="117354" y="531126"/>
                      </a:cubicBezTo>
                      <a:cubicBezTo>
                        <a:pt x="117354" y="531126"/>
                        <a:pt x="121253" y="594424"/>
                        <a:pt x="95067" y="596253"/>
                      </a:cubicBezTo>
                      <a:lnTo>
                        <a:pt x="94971" y="596397"/>
                      </a:lnTo>
                      <a:lnTo>
                        <a:pt x="945475" y="596397"/>
                      </a:lnTo>
                      <a:lnTo>
                        <a:pt x="945475" y="596541"/>
                      </a:lnTo>
                      <a:lnTo>
                        <a:pt x="945475" y="596541"/>
                      </a:lnTo>
                      <a:close/>
                    </a:path>
                  </a:pathLst>
                </a:custGeom>
                <a:solidFill>
                  <a:schemeClr val="bg1"/>
                </a:solidFill>
                <a:ln w="4795" cap="flat">
                  <a:noFill/>
                  <a:prstDash val="solid"/>
                  <a:miter/>
                </a:ln>
              </p:spPr>
              <p:txBody>
                <a:bodyPr rtlCol="0" anchor="ctr"/>
                <a:lstStyle/>
                <a:p>
                  <a:endParaRPr lang="ja-JP" altLang="en-US"/>
                </a:p>
              </p:txBody>
            </p:sp>
            <p:sp>
              <p:nvSpPr>
                <p:cNvPr id="33" name="楕円 32">
                  <a:extLst>
                    <a:ext uri="{FF2B5EF4-FFF2-40B4-BE49-F238E27FC236}">
                      <a16:creationId xmlns:a16="http://schemas.microsoft.com/office/drawing/2014/main" id="{35D7459D-5A87-ACF0-3D7B-BAFCCB90A2FA}"/>
                    </a:ext>
                  </a:extLst>
                </p:cNvPr>
                <p:cNvSpPr/>
                <p:nvPr/>
              </p:nvSpPr>
              <p:spPr bwMode="auto">
                <a:xfrm>
                  <a:off x="1979712" y="2632968"/>
                  <a:ext cx="864096" cy="864096"/>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34" name="正方形/長方形 33">
                  <a:extLst>
                    <a:ext uri="{FF2B5EF4-FFF2-40B4-BE49-F238E27FC236}">
                      <a16:creationId xmlns:a16="http://schemas.microsoft.com/office/drawing/2014/main" id="{9CA5E994-562F-6913-A3AC-A69B4ABBABF2}"/>
                    </a:ext>
                  </a:extLst>
                </p:cNvPr>
                <p:cNvSpPr/>
                <p:nvPr/>
              </p:nvSpPr>
              <p:spPr bwMode="auto">
                <a:xfrm>
                  <a:off x="1259632" y="3497064"/>
                  <a:ext cx="792088" cy="504056"/>
                </a:xfrm>
                <a:prstGeom prst="rect">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grpSp>
          <p:sp>
            <p:nvSpPr>
              <p:cNvPr id="31" name="フリーフォーム: 図形 30">
                <a:extLst>
                  <a:ext uri="{FF2B5EF4-FFF2-40B4-BE49-F238E27FC236}">
                    <a16:creationId xmlns:a16="http://schemas.microsoft.com/office/drawing/2014/main" id="{4E2913E1-2043-51D0-997E-853E74F4D160}"/>
                  </a:ext>
                </a:extLst>
              </p:cNvPr>
              <p:cNvSpPr/>
              <p:nvPr/>
            </p:nvSpPr>
            <p:spPr>
              <a:xfrm>
                <a:off x="1139854" y="2272934"/>
                <a:ext cx="2083601" cy="1883482"/>
              </a:xfrm>
              <a:custGeom>
                <a:avLst/>
                <a:gdLst>
                  <a:gd name="connsiteX0" fmla="*/ 1918989 w 2083601"/>
                  <a:gd name="connsiteY0" fmla="*/ 1883241 h 1883482"/>
                  <a:gd name="connsiteX1" fmla="*/ 1919012 w 2083601"/>
                  <a:gd name="connsiteY1" fmla="*/ 1883241 h 1883482"/>
                  <a:gd name="connsiteX2" fmla="*/ 1919012 w 2083601"/>
                  <a:gd name="connsiteY2" fmla="*/ 1883385 h 1883482"/>
                  <a:gd name="connsiteX3" fmla="*/ 460800 w 2083601"/>
                  <a:gd name="connsiteY3" fmla="*/ 1800881 h 1883482"/>
                  <a:gd name="connsiteX4" fmla="*/ 460800 w 2083601"/>
                  <a:gd name="connsiteY4" fmla="*/ 1822879 h 1883482"/>
                  <a:gd name="connsiteX5" fmla="*/ 587059 w 2083601"/>
                  <a:gd name="connsiteY5" fmla="*/ 1822879 h 1883482"/>
                  <a:gd name="connsiteX6" fmla="*/ 587107 w 2083601"/>
                  <a:gd name="connsiteY6" fmla="*/ 1822879 h 1883482"/>
                  <a:gd name="connsiteX7" fmla="*/ 587107 w 2083601"/>
                  <a:gd name="connsiteY7" fmla="*/ 1800881 h 1883482"/>
                  <a:gd name="connsiteX8" fmla="*/ 47317 w 2083601"/>
                  <a:gd name="connsiteY8" fmla="*/ 1787981 h 1883482"/>
                  <a:gd name="connsiteX9" fmla="*/ 1000301 w 2083601"/>
                  <a:gd name="connsiteY9" fmla="*/ 1787981 h 1883482"/>
                  <a:gd name="connsiteX10" fmla="*/ 1047618 w 2083601"/>
                  <a:gd name="connsiteY10" fmla="*/ 1835731 h 1883482"/>
                  <a:gd name="connsiteX11" fmla="*/ 1000253 w 2083601"/>
                  <a:gd name="connsiteY11" fmla="*/ 1883482 h 1883482"/>
                  <a:gd name="connsiteX12" fmla="*/ 47317 w 2083601"/>
                  <a:gd name="connsiteY12" fmla="*/ 1883482 h 1883482"/>
                  <a:gd name="connsiteX13" fmla="*/ 0 w 2083601"/>
                  <a:gd name="connsiteY13" fmla="*/ 1835731 h 1883482"/>
                  <a:gd name="connsiteX14" fmla="*/ 47317 w 2083601"/>
                  <a:gd name="connsiteY14" fmla="*/ 1787981 h 1883482"/>
                  <a:gd name="connsiteX15" fmla="*/ 523760 w 2083601"/>
                  <a:gd name="connsiteY15" fmla="*/ 1694599 h 1883482"/>
                  <a:gd name="connsiteX16" fmla="*/ 502533 w 2083601"/>
                  <a:gd name="connsiteY16" fmla="*/ 1715779 h 1883482"/>
                  <a:gd name="connsiteX17" fmla="*/ 523760 w 2083601"/>
                  <a:gd name="connsiteY17" fmla="*/ 1736958 h 1883482"/>
                  <a:gd name="connsiteX18" fmla="*/ 544988 w 2083601"/>
                  <a:gd name="connsiteY18" fmla="*/ 1715779 h 1883482"/>
                  <a:gd name="connsiteX19" fmla="*/ 523760 w 2083601"/>
                  <a:gd name="connsiteY19" fmla="*/ 1694599 h 1883482"/>
                  <a:gd name="connsiteX20" fmla="*/ 1080157 w 2083601"/>
                  <a:gd name="connsiteY20" fmla="*/ 1286844 h 1883482"/>
                  <a:gd name="connsiteX21" fmla="*/ 1206127 w 2083601"/>
                  <a:gd name="connsiteY21" fmla="*/ 1770075 h 1883482"/>
                  <a:gd name="connsiteX22" fmla="*/ 1260761 w 2083601"/>
                  <a:gd name="connsiteY22" fmla="*/ 1453585 h 1883482"/>
                  <a:gd name="connsiteX23" fmla="*/ 1196404 w 2083601"/>
                  <a:gd name="connsiteY23" fmla="*/ 1340852 h 1883482"/>
                  <a:gd name="connsiteX24" fmla="*/ 1196548 w 2083601"/>
                  <a:gd name="connsiteY24" fmla="*/ 1316640 h 1883482"/>
                  <a:gd name="connsiteX25" fmla="*/ 1217535 w 2083601"/>
                  <a:gd name="connsiteY25" fmla="*/ 1304558 h 1883482"/>
                  <a:gd name="connsiteX26" fmla="*/ 1354817 w 2083601"/>
                  <a:gd name="connsiteY26" fmla="*/ 1304558 h 1883482"/>
                  <a:gd name="connsiteX27" fmla="*/ 1375804 w 2083601"/>
                  <a:gd name="connsiteY27" fmla="*/ 1316640 h 1883482"/>
                  <a:gd name="connsiteX28" fmla="*/ 1375949 w 2083601"/>
                  <a:gd name="connsiteY28" fmla="*/ 1340852 h 1883482"/>
                  <a:gd name="connsiteX29" fmla="*/ 1311592 w 2083601"/>
                  <a:gd name="connsiteY29" fmla="*/ 1453585 h 1883482"/>
                  <a:gd name="connsiteX30" fmla="*/ 1366225 w 2083601"/>
                  <a:gd name="connsiteY30" fmla="*/ 1770075 h 1883482"/>
                  <a:gd name="connsiteX31" fmla="*/ 1492195 w 2083601"/>
                  <a:gd name="connsiteY31" fmla="*/ 1286844 h 1883482"/>
                  <a:gd name="connsiteX32" fmla="*/ 1887237 w 2083601"/>
                  <a:gd name="connsiteY32" fmla="*/ 1685506 h 1883482"/>
                  <a:gd name="connsiteX33" fmla="*/ 1918989 w 2083601"/>
                  <a:gd name="connsiteY33" fmla="*/ 1883241 h 1883482"/>
                  <a:gd name="connsiteX34" fmla="*/ 1068508 w 2083601"/>
                  <a:gd name="connsiteY34" fmla="*/ 1883241 h 1883482"/>
                  <a:gd name="connsiteX35" fmla="*/ 1068604 w 2083601"/>
                  <a:gd name="connsiteY35" fmla="*/ 1883097 h 1883482"/>
                  <a:gd name="connsiteX36" fmla="*/ 1090891 w 2083601"/>
                  <a:gd name="connsiteY36" fmla="*/ 1817970 h 1883482"/>
                  <a:gd name="connsiteX37" fmla="*/ 1041408 w 2083601"/>
                  <a:gd name="connsiteY37" fmla="*/ 1752698 h 1883482"/>
                  <a:gd name="connsiteX38" fmla="*/ 981576 w 2083601"/>
                  <a:gd name="connsiteY38" fmla="*/ 1752698 h 1883482"/>
                  <a:gd name="connsiteX39" fmla="*/ 973537 w 2083601"/>
                  <a:gd name="connsiteY39" fmla="*/ 1752554 h 1883482"/>
                  <a:gd name="connsiteX40" fmla="*/ 973537 w 2083601"/>
                  <a:gd name="connsiteY40" fmla="*/ 1562371 h 1883482"/>
                  <a:gd name="connsiteX41" fmla="*/ 973537 w 2083601"/>
                  <a:gd name="connsiteY41" fmla="*/ 1465041 h 1883482"/>
                  <a:gd name="connsiteX42" fmla="*/ 1080157 w 2083601"/>
                  <a:gd name="connsiteY42" fmla="*/ 1286844 h 1883482"/>
                  <a:gd name="connsiteX43" fmla="*/ 155573 w 2083601"/>
                  <a:gd name="connsiteY43" fmla="*/ 1217433 h 1883482"/>
                  <a:gd name="connsiteX44" fmla="*/ 155573 w 2083601"/>
                  <a:gd name="connsiteY44" fmla="*/ 1674671 h 1883482"/>
                  <a:gd name="connsiteX45" fmla="*/ 892044 w 2083601"/>
                  <a:gd name="connsiteY45" fmla="*/ 1674671 h 1883482"/>
                  <a:gd name="connsiteX46" fmla="*/ 892044 w 2083601"/>
                  <a:gd name="connsiteY46" fmla="*/ 1217433 h 1883482"/>
                  <a:gd name="connsiteX47" fmla="*/ 156824 w 2083601"/>
                  <a:gd name="connsiteY47" fmla="*/ 1172475 h 1883482"/>
                  <a:gd name="connsiteX48" fmla="*/ 890841 w 2083601"/>
                  <a:gd name="connsiteY48" fmla="*/ 1172475 h 1883482"/>
                  <a:gd name="connsiteX49" fmla="*/ 939361 w 2083601"/>
                  <a:gd name="connsiteY49" fmla="*/ 1220851 h 1883482"/>
                  <a:gd name="connsiteX50" fmla="*/ 939361 w 2083601"/>
                  <a:gd name="connsiteY50" fmla="*/ 1752650 h 1883482"/>
                  <a:gd name="connsiteX51" fmla="*/ 108304 w 2083601"/>
                  <a:gd name="connsiteY51" fmla="*/ 1752650 h 1883482"/>
                  <a:gd name="connsiteX52" fmla="*/ 108304 w 2083601"/>
                  <a:gd name="connsiteY52" fmla="*/ 1220851 h 1883482"/>
                  <a:gd name="connsiteX53" fmla="*/ 156824 w 2083601"/>
                  <a:gd name="connsiteY53" fmla="*/ 1172475 h 1883482"/>
                  <a:gd name="connsiteX54" fmla="*/ 1286948 w 2083601"/>
                  <a:gd name="connsiteY54" fmla="*/ 971991 h 1883482"/>
                  <a:gd name="connsiteX55" fmla="*/ 1307357 w 2083601"/>
                  <a:gd name="connsiteY55" fmla="*/ 973050 h 1883482"/>
                  <a:gd name="connsiteX56" fmla="*/ 1326708 w 2083601"/>
                  <a:gd name="connsiteY56" fmla="*/ 976227 h 1883482"/>
                  <a:gd name="connsiteX57" fmla="*/ 1344951 w 2083601"/>
                  <a:gd name="connsiteY57" fmla="*/ 980463 h 1883482"/>
                  <a:gd name="connsiteX58" fmla="*/ 1363194 w 2083601"/>
                  <a:gd name="connsiteY58" fmla="*/ 986817 h 1883482"/>
                  <a:gd name="connsiteX59" fmla="*/ 1380427 w 2083601"/>
                  <a:gd name="connsiteY59" fmla="*/ 995289 h 1883482"/>
                  <a:gd name="connsiteX60" fmla="*/ 1396504 w 2083601"/>
                  <a:gd name="connsiteY60" fmla="*/ 1004819 h 1883482"/>
                  <a:gd name="connsiteX61" fmla="*/ 1412629 w 2083601"/>
                  <a:gd name="connsiteY61" fmla="*/ 1016468 h 1883482"/>
                  <a:gd name="connsiteX62" fmla="*/ 1426589 w 2083601"/>
                  <a:gd name="connsiteY62" fmla="*/ 1028117 h 1883482"/>
                  <a:gd name="connsiteX63" fmla="*/ 1428755 w 2083601"/>
                  <a:gd name="connsiteY63" fmla="*/ 1032353 h 1883482"/>
                  <a:gd name="connsiteX64" fmla="*/ 1430921 w 2083601"/>
                  <a:gd name="connsiteY64" fmla="*/ 1036589 h 1883482"/>
                  <a:gd name="connsiteX65" fmla="*/ 1433039 w 2083601"/>
                  <a:gd name="connsiteY65" fmla="*/ 1040825 h 1883482"/>
                  <a:gd name="connsiteX66" fmla="*/ 1433039 w 2083601"/>
                  <a:gd name="connsiteY66" fmla="*/ 1045061 h 1883482"/>
                  <a:gd name="connsiteX67" fmla="*/ 1433039 w 2083601"/>
                  <a:gd name="connsiteY67" fmla="*/ 1050355 h 1883482"/>
                  <a:gd name="connsiteX68" fmla="*/ 1430921 w 2083601"/>
                  <a:gd name="connsiteY68" fmla="*/ 1054591 h 1883482"/>
                  <a:gd name="connsiteX69" fmla="*/ 1428755 w 2083601"/>
                  <a:gd name="connsiteY69" fmla="*/ 1058827 h 1883482"/>
                  <a:gd name="connsiteX70" fmla="*/ 1426589 w 2083601"/>
                  <a:gd name="connsiteY70" fmla="*/ 1062004 h 1883482"/>
                  <a:gd name="connsiteX71" fmla="*/ 1422305 w 2083601"/>
                  <a:gd name="connsiteY71" fmla="*/ 1065181 h 1883482"/>
                  <a:gd name="connsiteX72" fmla="*/ 1418021 w 2083601"/>
                  <a:gd name="connsiteY72" fmla="*/ 1067299 h 1883482"/>
                  <a:gd name="connsiteX73" fmla="*/ 1413737 w 2083601"/>
                  <a:gd name="connsiteY73" fmla="*/ 1069417 h 1883482"/>
                  <a:gd name="connsiteX74" fmla="*/ 1409404 w 2083601"/>
                  <a:gd name="connsiteY74" fmla="*/ 1069417 h 1883482"/>
                  <a:gd name="connsiteX75" fmla="*/ 1404061 w 2083601"/>
                  <a:gd name="connsiteY75" fmla="*/ 1069417 h 1883482"/>
                  <a:gd name="connsiteX76" fmla="*/ 1399729 w 2083601"/>
                  <a:gd name="connsiteY76" fmla="*/ 1067299 h 1883482"/>
                  <a:gd name="connsiteX77" fmla="*/ 1395445 w 2083601"/>
                  <a:gd name="connsiteY77" fmla="*/ 1065181 h 1883482"/>
                  <a:gd name="connsiteX78" fmla="*/ 1392220 w 2083601"/>
                  <a:gd name="connsiteY78" fmla="*/ 1062004 h 1883482"/>
                  <a:gd name="connsiteX79" fmla="*/ 1381486 w 2083601"/>
                  <a:gd name="connsiteY79" fmla="*/ 1052473 h 1883482"/>
                  <a:gd name="connsiteX80" fmla="*/ 1369645 w 2083601"/>
                  <a:gd name="connsiteY80" fmla="*/ 1044002 h 1883482"/>
                  <a:gd name="connsiteX81" fmla="*/ 1357851 w 2083601"/>
                  <a:gd name="connsiteY81" fmla="*/ 1037648 h 1883482"/>
                  <a:gd name="connsiteX82" fmla="*/ 1344951 w 2083601"/>
                  <a:gd name="connsiteY82" fmla="*/ 1031294 h 1883482"/>
                  <a:gd name="connsiteX83" fmla="*/ 1330992 w 2083601"/>
                  <a:gd name="connsiteY83" fmla="*/ 1025999 h 1883482"/>
                  <a:gd name="connsiteX84" fmla="*/ 1317033 w 2083601"/>
                  <a:gd name="connsiteY84" fmla="*/ 1022822 h 1883482"/>
                  <a:gd name="connsiteX85" fmla="*/ 1301966 w 2083601"/>
                  <a:gd name="connsiteY85" fmla="*/ 1020704 h 1883482"/>
                  <a:gd name="connsiteX86" fmla="*/ 1286948 w 2083601"/>
                  <a:gd name="connsiteY86" fmla="*/ 1019645 h 1883482"/>
                  <a:gd name="connsiteX87" fmla="*/ 1271882 w 2083601"/>
                  <a:gd name="connsiteY87" fmla="*/ 1020704 h 1883482"/>
                  <a:gd name="connsiteX88" fmla="*/ 1256863 w 2083601"/>
                  <a:gd name="connsiteY88" fmla="*/ 1022822 h 1883482"/>
                  <a:gd name="connsiteX89" fmla="*/ 1242856 w 2083601"/>
                  <a:gd name="connsiteY89" fmla="*/ 1025999 h 1883482"/>
                  <a:gd name="connsiteX90" fmla="*/ 1228897 w 2083601"/>
                  <a:gd name="connsiteY90" fmla="*/ 1031294 h 1883482"/>
                  <a:gd name="connsiteX91" fmla="*/ 1215996 w 2083601"/>
                  <a:gd name="connsiteY91" fmla="*/ 1037648 h 1883482"/>
                  <a:gd name="connsiteX92" fmla="*/ 1204203 w 2083601"/>
                  <a:gd name="connsiteY92" fmla="*/ 1044002 h 1883482"/>
                  <a:gd name="connsiteX93" fmla="*/ 1192362 w 2083601"/>
                  <a:gd name="connsiteY93" fmla="*/ 1052473 h 1883482"/>
                  <a:gd name="connsiteX94" fmla="*/ 1181628 w 2083601"/>
                  <a:gd name="connsiteY94" fmla="*/ 1062004 h 1883482"/>
                  <a:gd name="connsiteX95" fmla="*/ 1178403 w 2083601"/>
                  <a:gd name="connsiteY95" fmla="*/ 1065181 h 1883482"/>
                  <a:gd name="connsiteX96" fmla="*/ 1174119 w 2083601"/>
                  <a:gd name="connsiteY96" fmla="*/ 1067299 h 1883482"/>
                  <a:gd name="connsiteX97" fmla="*/ 1169835 w 2083601"/>
                  <a:gd name="connsiteY97" fmla="*/ 1069417 h 1883482"/>
                  <a:gd name="connsiteX98" fmla="*/ 1164443 w 2083601"/>
                  <a:gd name="connsiteY98" fmla="*/ 1069417 h 1883482"/>
                  <a:gd name="connsiteX99" fmla="*/ 1160159 w 2083601"/>
                  <a:gd name="connsiteY99" fmla="*/ 1069417 h 1883482"/>
                  <a:gd name="connsiteX100" fmla="*/ 1155827 w 2083601"/>
                  <a:gd name="connsiteY100" fmla="*/ 1067299 h 1883482"/>
                  <a:gd name="connsiteX101" fmla="*/ 1151543 w 2083601"/>
                  <a:gd name="connsiteY101" fmla="*/ 1065181 h 1883482"/>
                  <a:gd name="connsiteX102" fmla="*/ 1147259 w 2083601"/>
                  <a:gd name="connsiteY102" fmla="*/ 1062004 h 1883482"/>
                  <a:gd name="connsiteX103" fmla="*/ 1145093 w 2083601"/>
                  <a:gd name="connsiteY103" fmla="*/ 1058827 h 1883482"/>
                  <a:gd name="connsiteX104" fmla="*/ 1141868 w 2083601"/>
                  <a:gd name="connsiteY104" fmla="*/ 1054591 h 1883482"/>
                  <a:gd name="connsiteX105" fmla="*/ 1140809 w 2083601"/>
                  <a:gd name="connsiteY105" fmla="*/ 1050355 h 1883482"/>
                  <a:gd name="connsiteX106" fmla="*/ 1140809 w 2083601"/>
                  <a:gd name="connsiteY106" fmla="*/ 1045061 h 1883482"/>
                  <a:gd name="connsiteX107" fmla="*/ 1140809 w 2083601"/>
                  <a:gd name="connsiteY107" fmla="*/ 1040825 h 1883482"/>
                  <a:gd name="connsiteX108" fmla="*/ 1141868 w 2083601"/>
                  <a:gd name="connsiteY108" fmla="*/ 1036589 h 1883482"/>
                  <a:gd name="connsiteX109" fmla="*/ 1145093 w 2083601"/>
                  <a:gd name="connsiteY109" fmla="*/ 1032353 h 1883482"/>
                  <a:gd name="connsiteX110" fmla="*/ 1147259 w 2083601"/>
                  <a:gd name="connsiteY110" fmla="*/ 1028117 h 1883482"/>
                  <a:gd name="connsiteX111" fmla="*/ 1161218 w 2083601"/>
                  <a:gd name="connsiteY111" fmla="*/ 1016468 h 1883482"/>
                  <a:gd name="connsiteX112" fmla="*/ 1177344 w 2083601"/>
                  <a:gd name="connsiteY112" fmla="*/ 1004819 h 1883482"/>
                  <a:gd name="connsiteX113" fmla="*/ 1193469 w 2083601"/>
                  <a:gd name="connsiteY113" fmla="*/ 995289 h 1883482"/>
                  <a:gd name="connsiteX114" fmla="*/ 1210653 w 2083601"/>
                  <a:gd name="connsiteY114" fmla="*/ 986817 h 1883482"/>
                  <a:gd name="connsiteX115" fmla="*/ 1227838 w 2083601"/>
                  <a:gd name="connsiteY115" fmla="*/ 980463 h 1883482"/>
                  <a:gd name="connsiteX116" fmla="*/ 1247188 w 2083601"/>
                  <a:gd name="connsiteY116" fmla="*/ 976227 h 1883482"/>
                  <a:gd name="connsiteX117" fmla="*/ 1266539 w 2083601"/>
                  <a:gd name="connsiteY117" fmla="*/ 973050 h 1883482"/>
                  <a:gd name="connsiteX118" fmla="*/ 1501246 w 2083601"/>
                  <a:gd name="connsiteY118" fmla="*/ 733336 h 1883482"/>
                  <a:gd name="connsiteX119" fmla="*/ 1512943 w 2083601"/>
                  <a:gd name="connsiteY119" fmla="*/ 734395 h 1883482"/>
                  <a:gd name="connsiteX120" fmla="*/ 1524640 w 2083601"/>
                  <a:gd name="connsiteY120" fmla="*/ 737572 h 1883482"/>
                  <a:gd name="connsiteX121" fmla="*/ 1534219 w 2083601"/>
                  <a:gd name="connsiteY121" fmla="*/ 743926 h 1883482"/>
                  <a:gd name="connsiteX122" fmla="*/ 1542691 w 2083601"/>
                  <a:gd name="connsiteY122" fmla="*/ 750328 h 1883482"/>
                  <a:gd name="connsiteX123" fmla="*/ 1550152 w 2083601"/>
                  <a:gd name="connsiteY123" fmla="*/ 758800 h 1883482"/>
                  <a:gd name="connsiteX124" fmla="*/ 1555447 w 2083601"/>
                  <a:gd name="connsiteY124" fmla="*/ 769438 h 1883482"/>
                  <a:gd name="connsiteX125" fmla="*/ 1558624 w 2083601"/>
                  <a:gd name="connsiteY125" fmla="*/ 780075 h 1883482"/>
                  <a:gd name="connsiteX126" fmla="*/ 1559683 w 2083601"/>
                  <a:gd name="connsiteY126" fmla="*/ 791772 h 1883482"/>
                  <a:gd name="connsiteX127" fmla="*/ 1558624 w 2083601"/>
                  <a:gd name="connsiteY127" fmla="*/ 803469 h 1883482"/>
                  <a:gd name="connsiteX128" fmla="*/ 1555447 w 2083601"/>
                  <a:gd name="connsiteY128" fmla="*/ 814059 h 1883482"/>
                  <a:gd name="connsiteX129" fmla="*/ 1550152 w 2083601"/>
                  <a:gd name="connsiteY129" fmla="*/ 824697 h 1883482"/>
                  <a:gd name="connsiteX130" fmla="*/ 1542691 w 2083601"/>
                  <a:gd name="connsiteY130" fmla="*/ 833217 h 1883482"/>
                  <a:gd name="connsiteX131" fmla="*/ 1534219 w 2083601"/>
                  <a:gd name="connsiteY131" fmla="*/ 840630 h 1883482"/>
                  <a:gd name="connsiteX132" fmla="*/ 1524640 w 2083601"/>
                  <a:gd name="connsiteY132" fmla="*/ 845973 h 1883482"/>
                  <a:gd name="connsiteX133" fmla="*/ 1512943 w 2083601"/>
                  <a:gd name="connsiteY133" fmla="*/ 849150 h 1883482"/>
                  <a:gd name="connsiteX134" fmla="*/ 1501246 w 2083601"/>
                  <a:gd name="connsiteY134" fmla="*/ 850209 h 1883482"/>
                  <a:gd name="connsiteX135" fmla="*/ 1489549 w 2083601"/>
                  <a:gd name="connsiteY135" fmla="*/ 849150 h 1883482"/>
                  <a:gd name="connsiteX136" fmla="*/ 1478912 w 2083601"/>
                  <a:gd name="connsiteY136" fmla="*/ 845973 h 1883482"/>
                  <a:gd name="connsiteX137" fmla="*/ 1469381 w 2083601"/>
                  <a:gd name="connsiteY137" fmla="*/ 840630 h 1883482"/>
                  <a:gd name="connsiteX138" fmla="*/ 1459802 w 2083601"/>
                  <a:gd name="connsiteY138" fmla="*/ 833217 h 1883482"/>
                  <a:gd name="connsiteX139" fmla="*/ 1453448 w 2083601"/>
                  <a:gd name="connsiteY139" fmla="*/ 824697 h 1883482"/>
                  <a:gd name="connsiteX140" fmla="*/ 1448105 w 2083601"/>
                  <a:gd name="connsiteY140" fmla="*/ 814059 h 1883482"/>
                  <a:gd name="connsiteX141" fmla="*/ 1443869 w 2083601"/>
                  <a:gd name="connsiteY141" fmla="*/ 803469 h 1883482"/>
                  <a:gd name="connsiteX142" fmla="*/ 1442810 w 2083601"/>
                  <a:gd name="connsiteY142" fmla="*/ 791772 h 1883482"/>
                  <a:gd name="connsiteX143" fmla="*/ 1443869 w 2083601"/>
                  <a:gd name="connsiteY143" fmla="*/ 780075 h 1883482"/>
                  <a:gd name="connsiteX144" fmla="*/ 1448105 w 2083601"/>
                  <a:gd name="connsiteY144" fmla="*/ 769438 h 1883482"/>
                  <a:gd name="connsiteX145" fmla="*/ 1453448 w 2083601"/>
                  <a:gd name="connsiteY145" fmla="*/ 758800 h 1883482"/>
                  <a:gd name="connsiteX146" fmla="*/ 1459802 w 2083601"/>
                  <a:gd name="connsiteY146" fmla="*/ 750328 h 1883482"/>
                  <a:gd name="connsiteX147" fmla="*/ 1469381 w 2083601"/>
                  <a:gd name="connsiteY147" fmla="*/ 743926 h 1883482"/>
                  <a:gd name="connsiteX148" fmla="*/ 1478912 w 2083601"/>
                  <a:gd name="connsiteY148" fmla="*/ 737572 h 1883482"/>
                  <a:gd name="connsiteX149" fmla="*/ 1489549 w 2083601"/>
                  <a:gd name="connsiteY149" fmla="*/ 734395 h 1883482"/>
                  <a:gd name="connsiteX150" fmla="*/ 1075056 w 2083601"/>
                  <a:gd name="connsiteY150" fmla="*/ 733336 h 1883482"/>
                  <a:gd name="connsiteX151" fmla="*/ 1087235 w 2083601"/>
                  <a:gd name="connsiteY151" fmla="*/ 734395 h 1883482"/>
                  <a:gd name="connsiteX152" fmla="*/ 1098306 w 2083601"/>
                  <a:gd name="connsiteY152" fmla="*/ 737572 h 1883482"/>
                  <a:gd name="connsiteX153" fmla="*/ 1108270 w 2083601"/>
                  <a:gd name="connsiteY153" fmla="*/ 743926 h 1883482"/>
                  <a:gd name="connsiteX154" fmla="*/ 1118234 w 2083601"/>
                  <a:gd name="connsiteY154" fmla="*/ 750328 h 1883482"/>
                  <a:gd name="connsiteX155" fmla="*/ 1124876 w 2083601"/>
                  <a:gd name="connsiteY155" fmla="*/ 758800 h 1883482"/>
                  <a:gd name="connsiteX156" fmla="*/ 1130412 w 2083601"/>
                  <a:gd name="connsiteY156" fmla="*/ 769438 h 1883482"/>
                  <a:gd name="connsiteX157" fmla="*/ 1134840 w 2083601"/>
                  <a:gd name="connsiteY157" fmla="*/ 780075 h 1883482"/>
                  <a:gd name="connsiteX158" fmla="*/ 1135947 w 2083601"/>
                  <a:gd name="connsiteY158" fmla="*/ 791772 h 1883482"/>
                  <a:gd name="connsiteX159" fmla="*/ 1134840 w 2083601"/>
                  <a:gd name="connsiteY159" fmla="*/ 803469 h 1883482"/>
                  <a:gd name="connsiteX160" fmla="*/ 1130412 w 2083601"/>
                  <a:gd name="connsiteY160" fmla="*/ 814059 h 1883482"/>
                  <a:gd name="connsiteX161" fmla="*/ 1124876 w 2083601"/>
                  <a:gd name="connsiteY161" fmla="*/ 824697 h 1883482"/>
                  <a:gd name="connsiteX162" fmla="*/ 1118234 w 2083601"/>
                  <a:gd name="connsiteY162" fmla="*/ 833217 h 1883482"/>
                  <a:gd name="connsiteX163" fmla="*/ 1108270 w 2083601"/>
                  <a:gd name="connsiteY163" fmla="*/ 840630 h 1883482"/>
                  <a:gd name="connsiteX164" fmla="*/ 1098306 w 2083601"/>
                  <a:gd name="connsiteY164" fmla="*/ 845973 h 1883482"/>
                  <a:gd name="connsiteX165" fmla="*/ 1087235 w 2083601"/>
                  <a:gd name="connsiteY165" fmla="*/ 849150 h 1883482"/>
                  <a:gd name="connsiteX166" fmla="*/ 1075056 w 2083601"/>
                  <a:gd name="connsiteY166" fmla="*/ 850209 h 1883482"/>
                  <a:gd name="connsiteX167" fmla="*/ 1062878 w 2083601"/>
                  <a:gd name="connsiteY167" fmla="*/ 849150 h 1883482"/>
                  <a:gd name="connsiteX168" fmla="*/ 1050700 w 2083601"/>
                  <a:gd name="connsiteY168" fmla="*/ 845973 h 1883482"/>
                  <a:gd name="connsiteX169" fmla="*/ 1040736 w 2083601"/>
                  <a:gd name="connsiteY169" fmla="*/ 840630 h 1883482"/>
                  <a:gd name="connsiteX170" fmla="*/ 1031879 w 2083601"/>
                  <a:gd name="connsiteY170" fmla="*/ 833217 h 1883482"/>
                  <a:gd name="connsiteX171" fmla="*/ 1024129 w 2083601"/>
                  <a:gd name="connsiteY171" fmla="*/ 824697 h 1883482"/>
                  <a:gd name="connsiteX172" fmla="*/ 1018593 w 2083601"/>
                  <a:gd name="connsiteY172" fmla="*/ 814059 h 1883482"/>
                  <a:gd name="connsiteX173" fmla="*/ 1015272 w 2083601"/>
                  <a:gd name="connsiteY173" fmla="*/ 803469 h 1883482"/>
                  <a:gd name="connsiteX174" fmla="*/ 1014165 w 2083601"/>
                  <a:gd name="connsiteY174" fmla="*/ 791772 h 1883482"/>
                  <a:gd name="connsiteX175" fmla="*/ 1015272 w 2083601"/>
                  <a:gd name="connsiteY175" fmla="*/ 780075 h 1883482"/>
                  <a:gd name="connsiteX176" fmla="*/ 1018593 w 2083601"/>
                  <a:gd name="connsiteY176" fmla="*/ 769438 h 1883482"/>
                  <a:gd name="connsiteX177" fmla="*/ 1024129 w 2083601"/>
                  <a:gd name="connsiteY177" fmla="*/ 758800 h 1883482"/>
                  <a:gd name="connsiteX178" fmla="*/ 1031879 w 2083601"/>
                  <a:gd name="connsiteY178" fmla="*/ 750328 h 1883482"/>
                  <a:gd name="connsiteX179" fmla="*/ 1040736 w 2083601"/>
                  <a:gd name="connsiteY179" fmla="*/ 743926 h 1883482"/>
                  <a:gd name="connsiteX180" fmla="*/ 1050700 w 2083601"/>
                  <a:gd name="connsiteY180" fmla="*/ 737572 h 1883482"/>
                  <a:gd name="connsiteX181" fmla="*/ 1062878 w 2083601"/>
                  <a:gd name="connsiteY181" fmla="*/ 734395 h 1883482"/>
                  <a:gd name="connsiteX182" fmla="*/ 1430391 w 2083601"/>
                  <a:gd name="connsiteY182" fmla="*/ 479951 h 1883482"/>
                  <a:gd name="connsiteX183" fmla="*/ 1413110 w 2083601"/>
                  <a:gd name="connsiteY183" fmla="*/ 499398 h 1883482"/>
                  <a:gd name="connsiteX184" fmla="*/ 1395830 w 2083601"/>
                  <a:gd name="connsiteY184" fmla="*/ 517737 h 1883482"/>
                  <a:gd name="connsiteX185" fmla="*/ 1377490 w 2083601"/>
                  <a:gd name="connsiteY185" fmla="*/ 535018 h 1883482"/>
                  <a:gd name="connsiteX186" fmla="*/ 1358092 w 2083601"/>
                  <a:gd name="connsiteY186" fmla="*/ 552299 h 1883482"/>
                  <a:gd name="connsiteX187" fmla="*/ 1337586 w 2083601"/>
                  <a:gd name="connsiteY187" fmla="*/ 567413 h 1883482"/>
                  <a:gd name="connsiteX188" fmla="*/ 1317080 w 2083601"/>
                  <a:gd name="connsiteY188" fmla="*/ 581469 h 1883482"/>
                  <a:gd name="connsiteX189" fmla="*/ 1295516 w 2083601"/>
                  <a:gd name="connsiteY189" fmla="*/ 595524 h 1883482"/>
                  <a:gd name="connsiteX190" fmla="*/ 1271785 w 2083601"/>
                  <a:gd name="connsiteY190" fmla="*/ 607414 h 1883482"/>
                  <a:gd name="connsiteX191" fmla="*/ 1249113 w 2083601"/>
                  <a:gd name="connsiteY191" fmla="*/ 618196 h 1883482"/>
                  <a:gd name="connsiteX192" fmla="*/ 1224275 w 2083601"/>
                  <a:gd name="connsiteY192" fmla="*/ 627919 h 1883482"/>
                  <a:gd name="connsiteX193" fmla="*/ 1199438 w 2083601"/>
                  <a:gd name="connsiteY193" fmla="*/ 635477 h 1883482"/>
                  <a:gd name="connsiteX194" fmla="*/ 1174600 w 2083601"/>
                  <a:gd name="connsiteY194" fmla="*/ 641975 h 1883482"/>
                  <a:gd name="connsiteX195" fmla="*/ 1148703 w 2083601"/>
                  <a:gd name="connsiteY195" fmla="*/ 647366 h 1883482"/>
                  <a:gd name="connsiteX196" fmla="*/ 1121747 w 2083601"/>
                  <a:gd name="connsiteY196" fmla="*/ 651698 h 1883482"/>
                  <a:gd name="connsiteX197" fmla="*/ 1094791 w 2083601"/>
                  <a:gd name="connsiteY197" fmla="*/ 653864 h 1883482"/>
                  <a:gd name="connsiteX198" fmla="*/ 1067835 w 2083601"/>
                  <a:gd name="connsiteY198" fmla="*/ 654923 h 1883482"/>
                  <a:gd name="connsiteX199" fmla="*/ 1046271 w 2083601"/>
                  <a:gd name="connsiteY199" fmla="*/ 653864 h 1883482"/>
                  <a:gd name="connsiteX200" fmla="*/ 1024706 w 2083601"/>
                  <a:gd name="connsiteY200" fmla="*/ 652805 h 1883482"/>
                  <a:gd name="connsiteX201" fmla="*/ 1003142 w 2083601"/>
                  <a:gd name="connsiteY201" fmla="*/ 650639 h 1883482"/>
                  <a:gd name="connsiteX202" fmla="*/ 981577 w 2083601"/>
                  <a:gd name="connsiteY202" fmla="*/ 646307 h 1883482"/>
                  <a:gd name="connsiteX203" fmla="*/ 961071 w 2083601"/>
                  <a:gd name="connsiteY203" fmla="*/ 641975 h 1883482"/>
                  <a:gd name="connsiteX204" fmla="*/ 940566 w 2083601"/>
                  <a:gd name="connsiteY204" fmla="*/ 636584 h 1883482"/>
                  <a:gd name="connsiteX205" fmla="*/ 921167 w 2083601"/>
                  <a:gd name="connsiteY205" fmla="*/ 630085 h 1883482"/>
                  <a:gd name="connsiteX206" fmla="*/ 900661 w 2083601"/>
                  <a:gd name="connsiteY206" fmla="*/ 623587 h 1883482"/>
                  <a:gd name="connsiteX207" fmla="*/ 895270 w 2083601"/>
                  <a:gd name="connsiteY207" fmla="*/ 640868 h 1883482"/>
                  <a:gd name="connsiteX208" fmla="*/ 888820 w 2083601"/>
                  <a:gd name="connsiteY208" fmla="*/ 658148 h 1883482"/>
                  <a:gd name="connsiteX209" fmla="*/ 884488 w 2083601"/>
                  <a:gd name="connsiteY209" fmla="*/ 677017 h 1883482"/>
                  <a:gd name="connsiteX210" fmla="*/ 880156 w 2083601"/>
                  <a:gd name="connsiteY210" fmla="*/ 695357 h 1883482"/>
                  <a:gd name="connsiteX211" fmla="*/ 876931 w 2083601"/>
                  <a:gd name="connsiteY211" fmla="*/ 714804 h 1883482"/>
                  <a:gd name="connsiteX212" fmla="*/ 874765 w 2083601"/>
                  <a:gd name="connsiteY212" fmla="*/ 733143 h 1883482"/>
                  <a:gd name="connsiteX213" fmla="*/ 873706 w 2083601"/>
                  <a:gd name="connsiteY213" fmla="*/ 752590 h 1883482"/>
                  <a:gd name="connsiteX214" fmla="*/ 873706 w 2083601"/>
                  <a:gd name="connsiteY214" fmla="*/ 772037 h 1883482"/>
                  <a:gd name="connsiteX215" fmla="*/ 873706 w 2083601"/>
                  <a:gd name="connsiteY215" fmla="*/ 793649 h 1883482"/>
                  <a:gd name="connsiteX216" fmla="*/ 875872 w 2083601"/>
                  <a:gd name="connsiteY216" fmla="*/ 814155 h 1883482"/>
                  <a:gd name="connsiteX217" fmla="*/ 878038 w 2083601"/>
                  <a:gd name="connsiteY217" fmla="*/ 835768 h 1883482"/>
                  <a:gd name="connsiteX218" fmla="*/ 881263 w 2083601"/>
                  <a:gd name="connsiteY218" fmla="*/ 855214 h 1883482"/>
                  <a:gd name="connsiteX219" fmla="*/ 886654 w 2083601"/>
                  <a:gd name="connsiteY219" fmla="*/ 875720 h 1883482"/>
                  <a:gd name="connsiteX220" fmla="*/ 892045 w 2083601"/>
                  <a:gd name="connsiteY220" fmla="*/ 895167 h 1883482"/>
                  <a:gd name="connsiteX221" fmla="*/ 898495 w 2083601"/>
                  <a:gd name="connsiteY221" fmla="*/ 914613 h 1883482"/>
                  <a:gd name="connsiteX222" fmla="*/ 906053 w 2083601"/>
                  <a:gd name="connsiteY222" fmla="*/ 932953 h 1883482"/>
                  <a:gd name="connsiteX223" fmla="*/ 913610 w 2083601"/>
                  <a:gd name="connsiteY223" fmla="*/ 951293 h 1883482"/>
                  <a:gd name="connsiteX224" fmla="*/ 923333 w 2083601"/>
                  <a:gd name="connsiteY224" fmla="*/ 969632 h 1883482"/>
                  <a:gd name="connsiteX225" fmla="*/ 933056 w 2083601"/>
                  <a:gd name="connsiteY225" fmla="*/ 986913 h 1883482"/>
                  <a:gd name="connsiteX226" fmla="*/ 943839 w 2083601"/>
                  <a:gd name="connsiteY226" fmla="*/ 1003086 h 1883482"/>
                  <a:gd name="connsiteX227" fmla="*/ 955728 w 2083601"/>
                  <a:gd name="connsiteY227" fmla="*/ 1020367 h 1883482"/>
                  <a:gd name="connsiteX228" fmla="*/ 967618 w 2083601"/>
                  <a:gd name="connsiteY228" fmla="*/ 1035481 h 1883482"/>
                  <a:gd name="connsiteX229" fmla="*/ 980566 w 2083601"/>
                  <a:gd name="connsiteY229" fmla="*/ 1050596 h 1883482"/>
                  <a:gd name="connsiteX230" fmla="*/ 994573 w 2083601"/>
                  <a:gd name="connsiteY230" fmla="*/ 1064651 h 1883482"/>
                  <a:gd name="connsiteX231" fmla="*/ 1008581 w 2083601"/>
                  <a:gd name="connsiteY231" fmla="*/ 1078707 h 1883482"/>
                  <a:gd name="connsiteX232" fmla="*/ 1023695 w 2083601"/>
                  <a:gd name="connsiteY232" fmla="*/ 1091655 h 1883482"/>
                  <a:gd name="connsiteX233" fmla="*/ 1039869 w 2083601"/>
                  <a:gd name="connsiteY233" fmla="*/ 1103545 h 1883482"/>
                  <a:gd name="connsiteX234" fmla="*/ 1056042 w 2083601"/>
                  <a:gd name="connsiteY234" fmla="*/ 1115434 h 1883482"/>
                  <a:gd name="connsiteX235" fmla="*/ 1072216 w 2083601"/>
                  <a:gd name="connsiteY235" fmla="*/ 1126216 h 1883482"/>
                  <a:gd name="connsiteX236" fmla="*/ 1089496 w 2083601"/>
                  <a:gd name="connsiteY236" fmla="*/ 1135940 h 1883482"/>
                  <a:gd name="connsiteX237" fmla="*/ 1107836 w 2083601"/>
                  <a:gd name="connsiteY237" fmla="*/ 1145663 h 1883482"/>
                  <a:gd name="connsiteX238" fmla="*/ 1126176 w 2083601"/>
                  <a:gd name="connsiteY238" fmla="*/ 1153220 h 1883482"/>
                  <a:gd name="connsiteX239" fmla="*/ 1144515 w 2083601"/>
                  <a:gd name="connsiteY239" fmla="*/ 1160778 h 1883482"/>
                  <a:gd name="connsiteX240" fmla="*/ 1163914 w 2083601"/>
                  <a:gd name="connsiteY240" fmla="*/ 1167276 h 1883482"/>
                  <a:gd name="connsiteX241" fmla="*/ 1183312 w 2083601"/>
                  <a:gd name="connsiteY241" fmla="*/ 1172667 h 1883482"/>
                  <a:gd name="connsiteX242" fmla="*/ 1203818 w 2083601"/>
                  <a:gd name="connsiteY242" fmla="*/ 1178058 h 1883482"/>
                  <a:gd name="connsiteX243" fmla="*/ 1224324 w 2083601"/>
                  <a:gd name="connsiteY243" fmla="*/ 1181283 h 1883482"/>
                  <a:gd name="connsiteX244" fmla="*/ 1244829 w 2083601"/>
                  <a:gd name="connsiteY244" fmla="*/ 1184508 h 1883482"/>
                  <a:gd name="connsiteX245" fmla="*/ 1265335 w 2083601"/>
                  <a:gd name="connsiteY245" fmla="*/ 1185567 h 1883482"/>
                  <a:gd name="connsiteX246" fmla="*/ 1286899 w 2083601"/>
                  <a:gd name="connsiteY246" fmla="*/ 1186626 h 1883482"/>
                  <a:gd name="connsiteX247" fmla="*/ 1308464 w 2083601"/>
                  <a:gd name="connsiteY247" fmla="*/ 1185567 h 1883482"/>
                  <a:gd name="connsiteX248" fmla="*/ 1328970 w 2083601"/>
                  <a:gd name="connsiteY248" fmla="*/ 1184508 h 1883482"/>
                  <a:gd name="connsiteX249" fmla="*/ 1349475 w 2083601"/>
                  <a:gd name="connsiteY249" fmla="*/ 1181283 h 1883482"/>
                  <a:gd name="connsiteX250" fmla="*/ 1369981 w 2083601"/>
                  <a:gd name="connsiteY250" fmla="*/ 1178058 h 1883482"/>
                  <a:gd name="connsiteX251" fmla="*/ 1390487 w 2083601"/>
                  <a:gd name="connsiteY251" fmla="*/ 1172667 h 1883482"/>
                  <a:gd name="connsiteX252" fmla="*/ 1409885 w 2083601"/>
                  <a:gd name="connsiteY252" fmla="*/ 1167276 h 1883482"/>
                  <a:gd name="connsiteX253" fmla="*/ 1429284 w 2083601"/>
                  <a:gd name="connsiteY253" fmla="*/ 1160778 h 1883482"/>
                  <a:gd name="connsiteX254" fmla="*/ 1447624 w 2083601"/>
                  <a:gd name="connsiteY254" fmla="*/ 1153220 h 1883482"/>
                  <a:gd name="connsiteX255" fmla="*/ 1465963 w 2083601"/>
                  <a:gd name="connsiteY255" fmla="*/ 1145663 h 1883482"/>
                  <a:gd name="connsiteX256" fmla="*/ 1484303 w 2083601"/>
                  <a:gd name="connsiteY256" fmla="*/ 1135940 h 1883482"/>
                  <a:gd name="connsiteX257" fmla="*/ 1501583 w 2083601"/>
                  <a:gd name="connsiteY257" fmla="*/ 1126216 h 1883482"/>
                  <a:gd name="connsiteX258" fmla="*/ 1517757 w 2083601"/>
                  <a:gd name="connsiteY258" fmla="*/ 1115434 h 1883482"/>
                  <a:gd name="connsiteX259" fmla="*/ 1533930 w 2083601"/>
                  <a:gd name="connsiteY259" fmla="*/ 1103545 h 1883482"/>
                  <a:gd name="connsiteX260" fmla="*/ 1550104 w 2083601"/>
                  <a:gd name="connsiteY260" fmla="*/ 1091655 h 1883482"/>
                  <a:gd name="connsiteX261" fmla="*/ 1565218 w 2083601"/>
                  <a:gd name="connsiteY261" fmla="*/ 1078707 h 1883482"/>
                  <a:gd name="connsiteX262" fmla="*/ 1579226 w 2083601"/>
                  <a:gd name="connsiteY262" fmla="*/ 1064651 h 1883482"/>
                  <a:gd name="connsiteX263" fmla="*/ 1593233 w 2083601"/>
                  <a:gd name="connsiteY263" fmla="*/ 1050596 h 1883482"/>
                  <a:gd name="connsiteX264" fmla="*/ 1606181 w 2083601"/>
                  <a:gd name="connsiteY264" fmla="*/ 1035481 h 1883482"/>
                  <a:gd name="connsiteX265" fmla="*/ 1618071 w 2083601"/>
                  <a:gd name="connsiteY265" fmla="*/ 1020367 h 1883482"/>
                  <a:gd name="connsiteX266" fmla="*/ 1629960 w 2083601"/>
                  <a:gd name="connsiteY266" fmla="*/ 1003086 h 1883482"/>
                  <a:gd name="connsiteX267" fmla="*/ 1640743 w 2083601"/>
                  <a:gd name="connsiteY267" fmla="*/ 986913 h 1883482"/>
                  <a:gd name="connsiteX268" fmla="*/ 1650466 w 2083601"/>
                  <a:gd name="connsiteY268" fmla="*/ 969632 h 1883482"/>
                  <a:gd name="connsiteX269" fmla="*/ 1660189 w 2083601"/>
                  <a:gd name="connsiteY269" fmla="*/ 951293 h 1883482"/>
                  <a:gd name="connsiteX270" fmla="*/ 1667746 w 2083601"/>
                  <a:gd name="connsiteY270" fmla="*/ 932953 h 1883482"/>
                  <a:gd name="connsiteX271" fmla="*/ 1675304 w 2083601"/>
                  <a:gd name="connsiteY271" fmla="*/ 914613 h 1883482"/>
                  <a:gd name="connsiteX272" fmla="*/ 1681754 w 2083601"/>
                  <a:gd name="connsiteY272" fmla="*/ 895167 h 1883482"/>
                  <a:gd name="connsiteX273" fmla="*/ 1687145 w 2083601"/>
                  <a:gd name="connsiteY273" fmla="*/ 875720 h 1883482"/>
                  <a:gd name="connsiteX274" fmla="*/ 1692536 w 2083601"/>
                  <a:gd name="connsiteY274" fmla="*/ 855214 h 1883482"/>
                  <a:gd name="connsiteX275" fmla="*/ 1695761 w 2083601"/>
                  <a:gd name="connsiteY275" fmla="*/ 835768 h 1883482"/>
                  <a:gd name="connsiteX276" fmla="*/ 1697927 w 2083601"/>
                  <a:gd name="connsiteY276" fmla="*/ 814155 h 1883482"/>
                  <a:gd name="connsiteX277" fmla="*/ 1700093 w 2083601"/>
                  <a:gd name="connsiteY277" fmla="*/ 793649 h 1883482"/>
                  <a:gd name="connsiteX278" fmla="*/ 1700093 w 2083601"/>
                  <a:gd name="connsiteY278" fmla="*/ 772037 h 1883482"/>
                  <a:gd name="connsiteX279" fmla="*/ 1700093 w 2083601"/>
                  <a:gd name="connsiteY279" fmla="*/ 754756 h 1883482"/>
                  <a:gd name="connsiteX280" fmla="*/ 1699034 w 2083601"/>
                  <a:gd name="connsiteY280" fmla="*/ 737475 h 1883482"/>
                  <a:gd name="connsiteX281" fmla="*/ 1696868 w 2083601"/>
                  <a:gd name="connsiteY281" fmla="*/ 721302 h 1883482"/>
                  <a:gd name="connsiteX282" fmla="*/ 1694702 w 2083601"/>
                  <a:gd name="connsiteY282" fmla="*/ 705128 h 1883482"/>
                  <a:gd name="connsiteX283" fmla="*/ 1691477 w 2083601"/>
                  <a:gd name="connsiteY283" fmla="*/ 687848 h 1883482"/>
                  <a:gd name="connsiteX284" fmla="*/ 1688252 w 2083601"/>
                  <a:gd name="connsiteY284" fmla="*/ 671674 h 1883482"/>
                  <a:gd name="connsiteX285" fmla="*/ 1678529 w 2083601"/>
                  <a:gd name="connsiteY285" fmla="*/ 639809 h 1883482"/>
                  <a:gd name="connsiteX286" fmla="*/ 1660189 w 2083601"/>
                  <a:gd name="connsiteY286" fmla="*/ 635477 h 1883482"/>
                  <a:gd name="connsiteX287" fmla="*/ 1641850 w 2083601"/>
                  <a:gd name="connsiteY287" fmla="*/ 628978 h 1883482"/>
                  <a:gd name="connsiteX288" fmla="*/ 1624569 w 2083601"/>
                  <a:gd name="connsiteY288" fmla="*/ 622480 h 1883482"/>
                  <a:gd name="connsiteX289" fmla="*/ 1606229 w 2083601"/>
                  <a:gd name="connsiteY289" fmla="*/ 614923 h 1883482"/>
                  <a:gd name="connsiteX290" fmla="*/ 1588949 w 2083601"/>
                  <a:gd name="connsiteY290" fmla="*/ 607365 h 1883482"/>
                  <a:gd name="connsiteX291" fmla="*/ 1572775 w 2083601"/>
                  <a:gd name="connsiteY291" fmla="*/ 598749 h 1883482"/>
                  <a:gd name="connsiteX292" fmla="*/ 1556602 w 2083601"/>
                  <a:gd name="connsiteY292" fmla="*/ 590133 h 1883482"/>
                  <a:gd name="connsiteX293" fmla="*/ 1540428 w 2083601"/>
                  <a:gd name="connsiteY293" fmla="*/ 579351 h 1883482"/>
                  <a:gd name="connsiteX294" fmla="*/ 1524255 w 2083601"/>
                  <a:gd name="connsiteY294" fmla="*/ 569627 h 1883482"/>
                  <a:gd name="connsiteX295" fmla="*/ 1509140 w 2083601"/>
                  <a:gd name="connsiteY295" fmla="*/ 557738 h 1883482"/>
                  <a:gd name="connsiteX296" fmla="*/ 1495133 w 2083601"/>
                  <a:gd name="connsiteY296" fmla="*/ 545848 h 1883482"/>
                  <a:gd name="connsiteX297" fmla="*/ 1481126 w 2083601"/>
                  <a:gd name="connsiteY297" fmla="*/ 533959 h 1883482"/>
                  <a:gd name="connsiteX298" fmla="*/ 1467118 w 2083601"/>
                  <a:gd name="connsiteY298" fmla="*/ 521011 h 1883482"/>
                  <a:gd name="connsiteX299" fmla="*/ 1454170 w 2083601"/>
                  <a:gd name="connsiteY299" fmla="*/ 508062 h 1883482"/>
                  <a:gd name="connsiteX300" fmla="*/ 1442280 w 2083601"/>
                  <a:gd name="connsiteY300" fmla="*/ 494007 h 1883482"/>
                  <a:gd name="connsiteX301" fmla="*/ 2020078 w 2083601"/>
                  <a:gd name="connsiteY301" fmla="*/ 294528 h 1883482"/>
                  <a:gd name="connsiteX302" fmla="*/ 2080363 w 2083601"/>
                  <a:gd name="connsiteY302" fmla="*/ 332657 h 1883482"/>
                  <a:gd name="connsiteX303" fmla="*/ 2023949 w 2083601"/>
                  <a:gd name="connsiteY303" fmla="*/ 416605 h 1883482"/>
                  <a:gd name="connsiteX304" fmla="*/ 1848062 w 2083601"/>
                  <a:gd name="connsiteY304" fmla="*/ 414536 h 1883482"/>
                  <a:gd name="connsiteX305" fmla="*/ 1985440 w 2083601"/>
                  <a:gd name="connsiteY305" fmla="*/ 301466 h 1883482"/>
                  <a:gd name="connsiteX306" fmla="*/ 2020078 w 2083601"/>
                  <a:gd name="connsiteY306" fmla="*/ 294528 h 1883482"/>
                  <a:gd name="connsiteX307" fmla="*/ 1261051 w 2083601"/>
                  <a:gd name="connsiteY307" fmla="*/ 260839 h 1883482"/>
                  <a:gd name="connsiteX308" fmla="*/ 1286948 w 2083601"/>
                  <a:gd name="connsiteY308" fmla="*/ 260839 h 1883482"/>
                  <a:gd name="connsiteX309" fmla="*/ 1312845 w 2083601"/>
                  <a:gd name="connsiteY309" fmla="*/ 260839 h 1883482"/>
                  <a:gd name="connsiteX310" fmla="*/ 1338741 w 2083601"/>
                  <a:gd name="connsiteY310" fmla="*/ 263005 h 1883482"/>
                  <a:gd name="connsiteX311" fmla="*/ 1364638 w 2083601"/>
                  <a:gd name="connsiteY311" fmla="*/ 266230 h 1883482"/>
                  <a:gd name="connsiteX312" fmla="*/ 1389476 w 2083601"/>
                  <a:gd name="connsiteY312" fmla="*/ 270562 h 1883482"/>
                  <a:gd name="connsiteX313" fmla="*/ 1414314 w 2083601"/>
                  <a:gd name="connsiteY313" fmla="*/ 277061 h 1883482"/>
                  <a:gd name="connsiteX314" fmla="*/ 1439152 w 2083601"/>
                  <a:gd name="connsiteY314" fmla="*/ 283559 h 1883482"/>
                  <a:gd name="connsiteX315" fmla="*/ 1462882 w 2083601"/>
                  <a:gd name="connsiteY315" fmla="*/ 291116 h 1883482"/>
                  <a:gd name="connsiteX316" fmla="*/ 1485554 w 2083601"/>
                  <a:gd name="connsiteY316" fmla="*/ 300839 h 1883482"/>
                  <a:gd name="connsiteX317" fmla="*/ 1508226 w 2083601"/>
                  <a:gd name="connsiteY317" fmla="*/ 310563 h 1883482"/>
                  <a:gd name="connsiteX318" fmla="*/ 1530898 w 2083601"/>
                  <a:gd name="connsiteY318" fmla="*/ 322452 h 1883482"/>
                  <a:gd name="connsiteX319" fmla="*/ 1552462 w 2083601"/>
                  <a:gd name="connsiteY319" fmla="*/ 334342 h 1883482"/>
                  <a:gd name="connsiteX320" fmla="*/ 1572968 w 2083601"/>
                  <a:gd name="connsiteY320" fmla="*/ 348397 h 1883482"/>
                  <a:gd name="connsiteX321" fmla="*/ 1592366 w 2083601"/>
                  <a:gd name="connsiteY321" fmla="*/ 362453 h 1883482"/>
                  <a:gd name="connsiteX322" fmla="*/ 1611765 w 2083601"/>
                  <a:gd name="connsiteY322" fmla="*/ 377567 h 1883482"/>
                  <a:gd name="connsiteX323" fmla="*/ 1630105 w 2083601"/>
                  <a:gd name="connsiteY323" fmla="*/ 393741 h 1883482"/>
                  <a:gd name="connsiteX324" fmla="*/ 1648444 w 2083601"/>
                  <a:gd name="connsiteY324" fmla="*/ 409914 h 1883482"/>
                  <a:gd name="connsiteX325" fmla="*/ 1664618 w 2083601"/>
                  <a:gd name="connsiteY325" fmla="*/ 428254 h 1883482"/>
                  <a:gd name="connsiteX326" fmla="*/ 1680791 w 2083601"/>
                  <a:gd name="connsiteY326" fmla="*/ 446593 h 1883482"/>
                  <a:gd name="connsiteX327" fmla="*/ 1695906 w 2083601"/>
                  <a:gd name="connsiteY327" fmla="*/ 466040 h 1883482"/>
                  <a:gd name="connsiteX328" fmla="*/ 1711020 w 2083601"/>
                  <a:gd name="connsiteY328" fmla="*/ 485487 h 1883482"/>
                  <a:gd name="connsiteX329" fmla="*/ 1723968 w 2083601"/>
                  <a:gd name="connsiteY329" fmla="*/ 507099 h 1883482"/>
                  <a:gd name="connsiteX330" fmla="*/ 1735858 w 2083601"/>
                  <a:gd name="connsiteY330" fmla="*/ 527605 h 1883482"/>
                  <a:gd name="connsiteX331" fmla="*/ 1747747 w 2083601"/>
                  <a:gd name="connsiteY331" fmla="*/ 550277 h 1883482"/>
                  <a:gd name="connsiteX332" fmla="*/ 1757471 w 2083601"/>
                  <a:gd name="connsiteY332" fmla="*/ 572949 h 1883482"/>
                  <a:gd name="connsiteX333" fmla="*/ 1767194 w 2083601"/>
                  <a:gd name="connsiteY333" fmla="*/ 595620 h 1883482"/>
                  <a:gd name="connsiteX334" fmla="*/ 1774751 w 2083601"/>
                  <a:gd name="connsiteY334" fmla="*/ 619351 h 1883482"/>
                  <a:gd name="connsiteX335" fmla="*/ 1782309 w 2083601"/>
                  <a:gd name="connsiteY335" fmla="*/ 644189 h 1883482"/>
                  <a:gd name="connsiteX336" fmla="*/ 1787700 w 2083601"/>
                  <a:gd name="connsiteY336" fmla="*/ 669556 h 1883482"/>
                  <a:gd name="connsiteX337" fmla="*/ 1792032 w 2083601"/>
                  <a:gd name="connsiteY337" fmla="*/ 694394 h 1883482"/>
                  <a:gd name="connsiteX338" fmla="*/ 1795257 w 2083601"/>
                  <a:gd name="connsiteY338" fmla="*/ 720291 h 1883482"/>
                  <a:gd name="connsiteX339" fmla="*/ 1797423 w 2083601"/>
                  <a:gd name="connsiteY339" fmla="*/ 746188 h 1883482"/>
                  <a:gd name="connsiteX340" fmla="*/ 1798482 w 2083601"/>
                  <a:gd name="connsiteY340" fmla="*/ 772085 h 1883482"/>
                  <a:gd name="connsiteX341" fmla="*/ 1797423 w 2083601"/>
                  <a:gd name="connsiteY341" fmla="*/ 799089 h 1883482"/>
                  <a:gd name="connsiteX342" fmla="*/ 1795257 w 2083601"/>
                  <a:gd name="connsiteY342" fmla="*/ 824985 h 1883482"/>
                  <a:gd name="connsiteX343" fmla="*/ 1792032 w 2083601"/>
                  <a:gd name="connsiteY343" fmla="*/ 849823 h 1883482"/>
                  <a:gd name="connsiteX344" fmla="*/ 1787700 w 2083601"/>
                  <a:gd name="connsiteY344" fmla="*/ 875720 h 1883482"/>
                  <a:gd name="connsiteX345" fmla="*/ 1782309 w 2083601"/>
                  <a:gd name="connsiteY345" fmla="*/ 900558 h 1883482"/>
                  <a:gd name="connsiteX346" fmla="*/ 1774751 w 2083601"/>
                  <a:gd name="connsiteY346" fmla="*/ 924289 h 1883482"/>
                  <a:gd name="connsiteX347" fmla="*/ 1767194 w 2083601"/>
                  <a:gd name="connsiteY347" fmla="*/ 948019 h 1883482"/>
                  <a:gd name="connsiteX348" fmla="*/ 1757471 w 2083601"/>
                  <a:gd name="connsiteY348" fmla="*/ 971750 h 1883482"/>
                  <a:gd name="connsiteX349" fmla="*/ 1747747 w 2083601"/>
                  <a:gd name="connsiteY349" fmla="*/ 993363 h 1883482"/>
                  <a:gd name="connsiteX350" fmla="*/ 1735858 w 2083601"/>
                  <a:gd name="connsiteY350" fmla="*/ 1016035 h 1883482"/>
                  <a:gd name="connsiteX351" fmla="*/ 1723968 w 2083601"/>
                  <a:gd name="connsiteY351" fmla="*/ 1037647 h 1883482"/>
                  <a:gd name="connsiteX352" fmla="*/ 1711020 w 2083601"/>
                  <a:gd name="connsiteY352" fmla="*/ 1058153 h 1883482"/>
                  <a:gd name="connsiteX353" fmla="*/ 1695906 w 2083601"/>
                  <a:gd name="connsiteY353" fmla="*/ 1078659 h 1883482"/>
                  <a:gd name="connsiteX354" fmla="*/ 1680791 w 2083601"/>
                  <a:gd name="connsiteY354" fmla="*/ 1096998 h 1883482"/>
                  <a:gd name="connsiteX355" fmla="*/ 1664618 w 2083601"/>
                  <a:gd name="connsiteY355" fmla="*/ 1116445 h 1883482"/>
                  <a:gd name="connsiteX356" fmla="*/ 1648444 w 2083601"/>
                  <a:gd name="connsiteY356" fmla="*/ 1133726 h 1883482"/>
                  <a:gd name="connsiteX357" fmla="*/ 1630105 w 2083601"/>
                  <a:gd name="connsiteY357" fmla="*/ 1151006 h 1883482"/>
                  <a:gd name="connsiteX358" fmla="*/ 1611765 w 2083601"/>
                  <a:gd name="connsiteY358" fmla="*/ 1167180 h 1883482"/>
                  <a:gd name="connsiteX359" fmla="*/ 1592366 w 2083601"/>
                  <a:gd name="connsiteY359" fmla="*/ 1182294 h 1883482"/>
                  <a:gd name="connsiteX360" fmla="*/ 1572968 w 2083601"/>
                  <a:gd name="connsiteY360" fmla="*/ 1196350 h 1883482"/>
                  <a:gd name="connsiteX361" fmla="*/ 1552462 w 2083601"/>
                  <a:gd name="connsiteY361" fmla="*/ 1209298 h 1883482"/>
                  <a:gd name="connsiteX362" fmla="*/ 1530898 w 2083601"/>
                  <a:gd name="connsiteY362" fmla="*/ 1222247 h 1883482"/>
                  <a:gd name="connsiteX363" fmla="*/ 1508226 w 2083601"/>
                  <a:gd name="connsiteY363" fmla="*/ 1233029 h 1883482"/>
                  <a:gd name="connsiteX364" fmla="*/ 1485554 w 2083601"/>
                  <a:gd name="connsiteY364" fmla="*/ 1243811 h 1883482"/>
                  <a:gd name="connsiteX365" fmla="*/ 1462882 w 2083601"/>
                  <a:gd name="connsiteY365" fmla="*/ 1252427 h 1883482"/>
                  <a:gd name="connsiteX366" fmla="*/ 1439152 w 2083601"/>
                  <a:gd name="connsiteY366" fmla="*/ 1259985 h 1883482"/>
                  <a:gd name="connsiteX367" fmla="*/ 1414314 w 2083601"/>
                  <a:gd name="connsiteY367" fmla="*/ 1267542 h 1883482"/>
                  <a:gd name="connsiteX368" fmla="*/ 1389476 w 2083601"/>
                  <a:gd name="connsiteY368" fmla="*/ 1272933 h 1883482"/>
                  <a:gd name="connsiteX369" fmla="*/ 1364638 w 2083601"/>
                  <a:gd name="connsiteY369" fmla="*/ 1277265 h 1883482"/>
                  <a:gd name="connsiteX370" fmla="*/ 1338741 w 2083601"/>
                  <a:gd name="connsiteY370" fmla="*/ 1280490 h 1883482"/>
                  <a:gd name="connsiteX371" fmla="*/ 1312845 w 2083601"/>
                  <a:gd name="connsiteY371" fmla="*/ 1282656 h 1883482"/>
                  <a:gd name="connsiteX372" fmla="*/ 1286948 w 2083601"/>
                  <a:gd name="connsiteY372" fmla="*/ 1283715 h 1883482"/>
                  <a:gd name="connsiteX373" fmla="*/ 1261051 w 2083601"/>
                  <a:gd name="connsiteY373" fmla="*/ 1282656 h 1883482"/>
                  <a:gd name="connsiteX374" fmla="*/ 1235154 w 2083601"/>
                  <a:gd name="connsiteY374" fmla="*/ 1280490 h 1883482"/>
                  <a:gd name="connsiteX375" fmla="*/ 1209257 w 2083601"/>
                  <a:gd name="connsiteY375" fmla="*/ 1277265 h 1883482"/>
                  <a:gd name="connsiteX376" fmla="*/ 1184419 w 2083601"/>
                  <a:gd name="connsiteY376" fmla="*/ 1272933 h 1883482"/>
                  <a:gd name="connsiteX377" fmla="*/ 1159581 w 2083601"/>
                  <a:gd name="connsiteY377" fmla="*/ 1267542 h 1883482"/>
                  <a:gd name="connsiteX378" fmla="*/ 1134744 w 2083601"/>
                  <a:gd name="connsiteY378" fmla="*/ 1259985 h 1883482"/>
                  <a:gd name="connsiteX379" fmla="*/ 1111013 w 2083601"/>
                  <a:gd name="connsiteY379" fmla="*/ 1252427 h 1883482"/>
                  <a:gd name="connsiteX380" fmla="*/ 1088341 w 2083601"/>
                  <a:gd name="connsiteY380" fmla="*/ 1243811 h 1883482"/>
                  <a:gd name="connsiteX381" fmla="*/ 1065669 w 2083601"/>
                  <a:gd name="connsiteY381" fmla="*/ 1233029 h 1883482"/>
                  <a:gd name="connsiteX382" fmla="*/ 1042998 w 2083601"/>
                  <a:gd name="connsiteY382" fmla="*/ 1222247 h 1883482"/>
                  <a:gd name="connsiteX383" fmla="*/ 1021433 w 2083601"/>
                  <a:gd name="connsiteY383" fmla="*/ 1209298 h 1883482"/>
                  <a:gd name="connsiteX384" fmla="*/ 1000927 w 2083601"/>
                  <a:gd name="connsiteY384" fmla="*/ 1196350 h 1883482"/>
                  <a:gd name="connsiteX385" fmla="*/ 981529 w 2083601"/>
                  <a:gd name="connsiteY385" fmla="*/ 1182294 h 1883482"/>
                  <a:gd name="connsiteX386" fmla="*/ 962130 w 2083601"/>
                  <a:gd name="connsiteY386" fmla="*/ 1167180 h 1883482"/>
                  <a:gd name="connsiteX387" fmla="*/ 943791 w 2083601"/>
                  <a:gd name="connsiteY387" fmla="*/ 1151006 h 1883482"/>
                  <a:gd name="connsiteX388" fmla="*/ 925451 w 2083601"/>
                  <a:gd name="connsiteY388" fmla="*/ 1133726 h 1883482"/>
                  <a:gd name="connsiteX389" fmla="*/ 908171 w 2083601"/>
                  <a:gd name="connsiteY389" fmla="*/ 1116445 h 1883482"/>
                  <a:gd name="connsiteX390" fmla="*/ 893056 w 2083601"/>
                  <a:gd name="connsiteY390" fmla="*/ 1096998 h 1883482"/>
                  <a:gd name="connsiteX391" fmla="*/ 877941 w 2083601"/>
                  <a:gd name="connsiteY391" fmla="*/ 1078659 h 1883482"/>
                  <a:gd name="connsiteX392" fmla="*/ 862827 w 2083601"/>
                  <a:gd name="connsiteY392" fmla="*/ 1058153 h 1883482"/>
                  <a:gd name="connsiteX393" fmla="*/ 849879 w 2083601"/>
                  <a:gd name="connsiteY393" fmla="*/ 1037647 h 1883482"/>
                  <a:gd name="connsiteX394" fmla="*/ 837989 w 2083601"/>
                  <a:gd name="connsiteY394" fmla="*/ 1016035 h 1883482"/>
                  <a:gd name="connsiteX395" fmla="*/ 826100 w 2083601"/>
                  <a:gd name="connsiteY395" fmla="*/ 993363 h 1883482"/>
                  <a:gd name="connsiteX396" fmla="*/ 816376 w 2083601"/>
                  <a:gd name="connsiteY396" fmla="*/ 971750 h 1883482"/>
                  <a:gd name="connsiteX397" fmla="*/ 806653 w 2083601"/>
                  <a:gd name="connsiteY397" fmla="*/ 948019 h 1883482"/>
                  <a:gd name="connsiteX398" fmla="*/ 799096 w 2083601"/>
                  <a:gd name="connsiteY398" fmla="*/ 924289 h 1883482"/>
                  <a:gd name="connsiteX399" fmla="*/ 791538 w 2083601"/>
                  <a:gd name="connsiteY399" fmla="*/ 900558 h 1883482"/>
                  <a:gd name="connsiteX400" fmla="*/ 786147 w 2083601"/>
                  <a:gd name="connsiteY400" fmla="*/ 875720 h 1883482"/>
                  <a:gd name="connsiteX401" fmla="*/ 781815 w 2083601"/>
                  <a:gd name="connsiteY401" fmla="*/ 849823 h 1883482"/>
                  <a:gd name="connsiteX402" fmla="*/ 778590 w 2083601"/>
                  <a:gd name="connsiteY402" fmla="*/ 824985 h 1883482"/>
                  <a:gd name="connsiteX403" fmla="*/ 776424 w 2083601"/>
                  <a:gd name="connsiteY403" fmla="*/ 799089 h 1883482"/>
                  <a:gd name="connsiteX404" fmla="*/ 775365 w 2083601"/>
                  <a:gd name="connsiteY404" fmla="*/ 772085 h 1883482"/>
                  <a:gd name="connsiteX405" fmla="*/ 776424 w 2083601"/>
                  <a:gd name="connsiteY405" fmla="*/ 746188 h 1883482"/>
                  <a:gd name="connsiteX406" fmla="*/ 778590 w 2083601"/>
                  <a:gd name="connsiteY406" fmla="*/ 720291 h 1883482"/>
                  <a:gd name="connsiteX407" fmla="*/ 781815 w 2083601"/>
                  <a:gd name="connsiteY407" fmla="*/ 694394 h 1883482"/>
                  <a:gd name="connsiteX408" fmla="*/ 786147 w 2083601"/>
                  <a:gd name="connsiteY408" fmla="*/ 669556 h 1883482"/>
                  <a:gd name="connsiteX409" fmla="*/ 791538 w 2083601"/>
                  <a:gd name="connsiteY409" fmla="*/ 644189 h 1883482"/>
                  <a:gd name="connsiteX410" fmla="*/ 799096 w 2083601"/>
                  <a:gd name="connsiteY410" fmla="*/ 619351 h 1883482"/>
                  <a:gd name="connsiteX411" fmla="*/ 806653 w 2083601"/>
                  <a:gd name="connsiteY411" fmla="*/ 595620 h 1883482"/>
                  <a:gd name="connsiteX412" fmla="*/ 816376 w 2083601"/>
                  <a:gd name="connsiteY412" fmla="*/ 572949 h 1883482"/>
                  <a:gd name="connsiteX413" fmla="*/ 826100 w 2083601"/>
                  <a:gd name="connsiteY413" fmla="*/ 550277 h 1883482"/>
                  <a:gd name="connsiteX414" fmla="*/ 837989 w 2083601"/>
                  <a:gd name="connsiteY414" fmla="*/ 527605 h 1883482"/>
                  <a:gd name="connsiteX415" fmla="*/ 849879 w 2083601"/>
                  <a:gd name="connsiteY415" fmla="*/ 507099 h 1883482"/>
                  <a:gd name="connsiteX416" fmla="*/ 862827 w 2083601"/>
                  <a:gd name="connsiteY416" fmla="*/ 485487 h 1883482"/>
                  <a:gd name="connsiteX417" fmla="*/ 877941 w 2083601"/>
                  <a:gd name="connsiteY417" fmla="*/ 466040 h 1883482"/>
                  <a:gd name="connsiteX418" fmla="*/ 893056 w 2083601"/>
                  <a:gd name="connsiteY418" fmla="*/ 446593 h 1883482"/>
                  <a:gd name="connsiteX419" fmla="*/ 908171 w 2083601"/>
                  <a:gd name="connsiteY419" fmla="*/ 428254 h 1883482"/>
                  <a:gd name="connsiteX420" fmla="*/ 925451 w 2083601"/>
                  <a:gd name="connsiteY420" fmla="*/ 409914 h 1883482"/>
                  <a:gd name="connsiteX421" fmla="*/ 943791 w 2083601"/>
                  <a:gd name="connsiteY421" fmla="*/ 393741 h 1883482"/>
                  <a:gd name="connsiteX422" fmla="*/ 962130 w 2083601"/>
                  <a:gd name="connsiteY422" fmla="*/ 377567 h 1883482"/>
                  <a:gd name="connsiteX423" fmla="*/ 981529 w 2083601"/>
                  <a:gd name="connsiteY423" fmla="*/ 362453 h 1883482"/>
                  <a:gd name="connsiteX424" fmla="*/ 1000927 w 2083601"/>
                  <a:gd name="connsiteY424" fmla="*/ 348397 h 1883482"/>
                  <a:gd name="connsiteX425" fmla="*/ 1021433 w 2083601"/>
                  <a:gd name="connsiteY425" fmla="*/ 334342 h 1883482"/>
                  <a:gd name="connsiteX426" fmla="*/ 1042998 w 2083601"/>
                  <a:gd name="connsiteY426" fmla="*/ 322452 h 1883482"/>
                  <a:gd name="connsiteX427" fmla="*/ 1065669 w 2083601"/>
                  <a:gd name="connsiteY427" fmla="*/ 310563 h 1883482"/>
                  <a:gd name="connsiteX428" fmla="*/ 1088341 w 2083601"/>
                  <a:gd name="connsiteY428" fmla="*/ 300839 h 1883482"/>
                  <a:gd name="connsiteX429" fmla="*/ 1111013 w 2083601"/>
                  <a:gd name="connsiteY429" fmla="*/ 291116 h 1883482"/>
                  <a:gd name="connsiteX430" fmla="*/ 1134744 w 2083601"/>
                  <a:gd name="connsiteY430" fmla="*/ 283559 h 1883482"/>
                  <a:gd name="connsiteX431" fmla="*/ 1159581 w 2083601"/>
                  <a:gd name="connsiteY431" fmla="*/ 277061 h 1883482"/>
                  <a:gd name="connsiteX432" fmla="*/ 1184419 w 2083601"/>
                  <a:gd name="connsiteY432" fmla="*/ 270562 h 1883482"/>
                  <a:gd name="connsiteX433" fmla="*/ 1209257 w 2083601"/>
                  <a:gd name="connsiteY433" fmla="*/ 266230 h 1883482"/>
                  <a:gd name="connsiteX434" fmla="*/ 1235154 w 2083601"/>
                  <a:gd name="connsiteY434" fmla="*/ 263005 h 1883482"/>
                  <a:gd name="connsiteX435" fmla="*/ 1884331 w 2083601"/>
                  <a:gd name="connsiteY435" fmla="*/ 101108 h 1883482"/>
                  <a:gd name="connsiteX436" fmla="*/ 1928977 w 2083601"/>
                  <a:gd name="connsiteY436" fmla="*/ 112919 h 1883482"/>
                  <a:gd name="connsiteX437" fmla="*/ 1923008 w 2083601"/>
                  <a:gd name="connsiteY437" fmla="*/ 212366 h 1883482"/>
                  <a:gd name="connsiteX438" fmla="*/ 1771526 w 2083601"/>
                  <a:gd name="connsiteY438" fmla="*/ 300310 h 1883482"/>
                  <a:gd name="connsiteX439" fmla="*/ 1832610 w 2083601"/>
                  <a:gd name="connsiteY439" fmla="*/ 135398 h 1883482"/>
                  <a:gd name="connsiteX440" fmla="*/ 1884331 w 2083601"/>
                  <a:gd name="connsiteY440" fmla="*/ 101108 h 1883482"/>
                  <a:gd name="connsiteX441" fmla="*/ 1689840 w 2083601"/>
                  <a:gd name="connsiteY441" fmla="*/ 811 h 1883482"/>
                  <a:gd name="connsiteX442" fmla="*/ 1734173 w 2083601"/>
                  <a:gd name="connsiteY442" fmla="*/ 88610 h 1883482"/>
                  <a:gd name="connsiteX443" fmla="*/ 1650369 w 2083601"/>
                  <a:gd name="connsiteY443" fmla="*/ 241440 h 1883482"/>
                  <a:gd name="connsiteX444" fmla="*/ 1619659 w 2083601"/>
                  <a:gd name="connsiteY444" fmla="*/ 69260 h 1883482"/>
                  <a:gd name="connsiteX445" fmla="*/ 1689840 w 2083601"/>
                  <a:gd name="connsiteY445" fmla="*/ 811 h 188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2083601" h="1883482">
                    <a:moveTo>
                      <a:pt x="1918989" y="1883241"/>
                    </a:moveTo>
                    <a:lnTo>
                      <a:pt x="1919012" y="1883241"/>
                    </a:lnTo>
                    <a:lnTo>
                      <a:pt x="1919012" y="1883385"/>
                    </a:lnTo>
                    <a:close/>
                    <a:moveTo>
                      <a:pt x="460800" y="1800881"/>
                    </a:moveTo>
                    <a:lnTo>
                      <a:pt x="460800" y="1822879"/>
                    </a:lnTo>
                    <a:lnTo>
                      <a:pt x="587059" y="1822879"/>
                    </a:lnTo>
                    <a:lnTo>
                      <a:pt x="587107" y="1822879"/>
                    </a:lnTo>
                    <a:lnTo>
                      <a:pt x="587107" y="1800881"/>
                    </a:lnTo>
                    <a:close/>
                    <a:moveTo>
                      <a:pt x="47317" y="1787981"/>
                    </a:moveTo>
                    <a:lnTo>
                      <a:pt x="1000301" y="1787981"/>
                    </a:lnTo>
                    <a:cubicBezTo>
                      <a:pt x="1026390" y="1787981"/>
                      <a:pt x="1047618" y="1809449"/>
                      <a:pt x="1047618" y="1835731"/>
                    </a:cubicBezTo>
                    <a:cubicBezTo>
                      <a:pt x="1047618" y="1861965"/>
                      <a:pt x="1026535" y="1883385"/>
                      <a:pt x="1000253" y="1883482"/>
                    </a:cubicBezTo>
                    <a:lnTo>
                      <a:pt x="47317" y="1883482"/>
                    </a:lnTo>
                    <a:cubicBezTo>
                      <a:pt x="21228" y="1883482"/>
                      <a:pt x="0" y="1862061"/>
                      <a:pt x="0" y="1835731"/>
                    </a:cubicBezTo>
                    <a:cubicBezTo>
                      <a:pt x="0" y="1809401"/>
                      <a:pt x="21228" y="1787981"/>
                      <a:pt x="47317" y="1787981"/>
                    </a:cubicBezTo>
                    <a:close/>
                    <a:moveTo>
                      <a:pt x="523760" y="1694599"/>
                    </a:moveTo>
                    <a:cubicBezTo>
                      <a:pt x="512015" y="1694599"/>
                      <a:pt x="502533" y="1704034"/>
                      <a:pt x="502533" y="1715779"/>
                    </a:cubicBezTo>
                    <a:cubicBezTo>
                      <a:pt x="502533" y="1727524"/>
                      <a:pt x="511967" y="1736958"/>
                      <a:pt x="523760" y="1736958"/>
                    </a:cubicBezTo>
                    <a:cubicBezTo>
                      <a:pt x="535553" y="1736958"/>
                      <a:pt x="545181" y="1727331"/>
                      <a:pt x="544988" y="1715779"/>
                    </a:cubicBezTo>
                    <a:cubicBezTo>
                      <a:pt x="544988" y="1704034"/>
                      <a:pt x="535553" y="1694599"/>
                      <a:pt x="523760" y="1694599"/>
                    </a:cubicBezTo>
                    <a:close/>
                    <a:moveTo>
                      <a:pt x="1080157" y="1286844"/>
                    </a:moveTo>
                    <a:lnTo>
                      <a:pt x="1206127" y="1770075"/>
                    </a:lnTo>
                    <a:lnTo>
                      <a:pt x="1260761" y="1453585"/>
                    </a:lnTo>
                    <a:lnTo>
                      <a:pt x="1196404" y="1340852"/>
                    </a:lnTo>
                    <a:cubicBezTo>
                      <a:pt x="1192072" y="1333391"/>
                      <a:pt x="1192168" y="1324197"/>
                      <a:pt x="1196548" y="1316640"/>
                    </a:cubicBezTo>
                    <a:cubicBezTo>
                      <a:pt x="1200832" y="1309083"/>
                      <a:pt x="1208775" y="1304558"/>
                      <a:pt x="1217535" y="1304558"/>
                    </a:cubicBezTo>
                    <a:lnTo>
                      <a:pt x="1354817" y="1304558"/>
                    </a:lnTo>
                    <a:cubicBezTo>
                      <a:pt x="1363482" y="1304558"/>
                      <a:pt x="1371424" y="1309179"/>
                      <a:pt x="1375804" y="1316640"/>
                    </a:cubicBezTo>
                    <a:cubicBezTo>
                      <a:pt x="1380185" y="1324101"/>
                      <a:pt x="1380233" y="1333295"/>
                      <a:pt x="1375949" y="1340852"/>
                    </a:cubicBezTo>
                    <a:lnTo>
                      <a:pt x="1311592" y="1453585"/>
                    </a:lnTo>
                    <a:lnTo>
                      <a:pt x="1366225" y="1770075"/>
                    </a:lnTo>
                    <a:lnTo>
                      <a:pt x="1492195" y="1286844"/>
                    </a:lnTo>
                    <a:cubicBezTo>
                      <a:pt x="1678407" y="1350924"/>
                      <a:pt x="1825386" y="1498859"/>
                      <a:pt x="1887237" y="1685506"/>
                    </a:cubicBezTo>
                    <a:lnTo>
                      <a:pt x="1918989" y="1883241"/>
                    </a:lnTo>
                    <a:lnTo>
                      <a:pt x="1068508" y="1883241"/>
                    </a:lnTo>
                    <a:lnTo>
                      <a:pt x="1068604" y="1883097"/>
                    </a:lnTo>
                    <a:cubicBezTo>
                      <a:pt x="1094790" y="1881268"/>
                      <a:pt x="1090891" y="1817970"/>
                      <a:pt x="1090891" y="1817970"/>
                    </a:cubicBezTo>
                    <a:cubicBezTo>
                      <a:pt x="1090891" y="1782061"/>
                      <a:pt x="1068604" y="1752698"/>
                      <a:pt x="1041408" y="1752698"/>
                    </a:cubicBezTo>
                    <a:lnTo>
                      <a:pt x="981576" y="1752698"/>
                    </a:lnTo>
                    <a:cubicBezTo>
                      <a:pt x="978928" y="1752650"/>
                      <a:pt x="976329" y="1752554"/>
                      <a:pt x="973537" y="1752554"/>
                    </a:cubicBezTo>
                    <a:lnTo>
                      <a:pt x="973537" y="1562371"/>
                    </a:lnTo>
                    <a:lnTo>
                      <a:pt x="973537" y="1465041"/>
                    </a:lnTo>
                    <a:cubicBezTo>
                      <a:pt x="973537" y="1361887"/>
                      <a:pt x="976233" y="1322609"/>
                      <a:pt x="1080157" y="1286844"/>
                    </a:cubicBezTo>
                    <a:close/>
                    <a:moveTo>
                      <a:pt x="155573" y="1217433"/>
                    </a:moveTo>
                    <a:lnTo>
                      <a:pt x="155573" y="1674671"/>
                    </a:lnTo>
                    <a:lnTo>
                      <a:pt x="892044" y="1674671"/>
                    </a:lnTo>
                    <a:lnTo>
                      <a:pt x="892044" y="1217433"/>
                    </a:lnTo>
                    <a:close/>
                    <a:moveTo>
                      <a:pt x="156824" y="1172475"/>
                    </a:moveTo>
                    <a:lnTo>
                      <a:pt x="890841" y="1172475"/>
                    </a:lnTo>
                    <a:cubicBezTo>
                      <a:pt x="917556" y="1172475"/>
                      <a:pt x="939361" y="1194184"/>
                      <a:pt x="939361" y="1220851"/>
                    </a:cubicBezTo>
                    <a:lnTo>
                      <a:pt x="939361" y="1752650"/>
                    </a:lnTo>
                    <a:lnTo>
                      <a:pt x="108304" y="1752650"/>
                    </a:lnTo>
                    <a:lnTo>
                      <a:pt x="108304" y="1220851"/>
                    </a:lnTo>
                    <a:cubicBezTo>
                      <a:pt x="108304" y="1194232"/>
                      <a:pt x="130109" y="1172475"/>
                      <a:pt x="156824" y="1172475"/>
                    </a:cubicBezTo>
                    <a:close/>
                    <a:moveTo>
                      <a:pt x="1286948" y="971991"/>
                    </a:moveTo>
                    <a:lnTo>
                      <a:pt x="1307357" y="973050"/>
                    </a:lnTo>
                    <a:lnTo>
                      <a:pt x="1326708" y="976227"/>
                    </a:lnTo>
                    <a:lnTo>
                      <a:pt x="1344951" y="980463"/>
                    </a:lnTo>
                    <a:lnTo>
                      <a:pt x="1363194" y="986817"/>
                    </a:lnTo>
                    <a:lnTo>
                      <a:pt x="1380427" y="995289"/>
                    </a:lnTo>
                    <a:lnTo>
                      <a:pt x="1396504" y="1004819"/>
                    </a:lnTo>
                    <a:lnTo>
                      <a:pt x="1412629" y="1016468"/>
                    </a:lnTo>
                    <a:lnTo>
                      <a:pt x="1426589" y="1028117"/>
                    </a:lnTo>
                    <a:lnTo>
                      <a:pt x="1428755" y="1032353"/>
                    </a:lnTo>
                    <a:lnTo>
                      <a:pt x="1430921" y="1036589"/>
                    </a:lnTo>
                    <a:lnTo>
                      <a:pt x="1433039" y="1040825"/>
                    </a:lnTo>
                    <a:lnTo>
                      <a:pt x="1433039" y="1045061"/>
                    </a:lnTo>
                    <a:lnTo>
                      <a:pt x="1433039" y="1050355"/>
                    </a:lnTo>
                    <a:lnTo>
                      <a:pt x="1430921" y="1054591"/>
                    </a:lnTo>
                    <a:lnTo>
                      <a:pt x="1428755" y="1058827"/>
                    </a:lnTo>
                    <a:lnTo>
                      <a:pt x="1426589" y="1062004"/>
                    </a:lnTo>
                    <a:lnTo>
                      <a:pt x="1422305" y="1065181"/>
                    </a:lnTo>
                    <a:lnTo>
                      <a:pt x="1418021" y="1067299"/>
                    </a:lnTo>
                    <a:lnTo>
                      <a:pt x="1413737" y="1069417"/>
                    </a:lnTo>
                    <a:lnTo>
                      <a:pt x="1409404" y="1069417"/>
                    </a:lnTo>
                    <a:lnTo>
                      <a:pt x="1404061" y="1069417"/>
                    </a:lnTo>
                    <a:lnTo>
                      <a:pt x="1399729" y="1067299"/>
                    </a:lnTo>
                    <a:lnTo>
                      <a:pt x="1395445" y="1065181"/>
                    </a:lnTo>
                    <a:lnTo>
                      <a:pt x="1392220" y="1062004"/>
                    </a:lnTo>
                    <a:lnTo>
                      <a:pt x="1381486" y="1052473"/>
                    </a:lnTo>
                    <a:lnTo>
                      <a:pt x="1369645" y="1044002"/>
                    </a:lnTo>
                    <a:lnTo>
                      <a:pt x="1357851" y="1037648"/>
                    </a:lnTo>
                    <a:lnTo>
                      <a:pt x="1344951" y="1031294"/>
                    </a:lnTo>
                    <a:lnTo>
                      <a:pt x="1330992" y="1025999"/>
                    </a:lnTo>
                    <a:lnTo>
                      <a:pt x="1317033" y="1022822"/>
                    </a:lnTo>
                    <a:lnTo>
                      <a:pt x="1301966" y="1020704"/>
                    </a:lnTo>
                    <a:lnTo>
                      <a:pt x="1286948" y="1019645"/>
                    </a:lnTo>
                    <a:lnTo>
                      <a:pt x="1271882" y="1020704"/>
                    </a:lnTo>
                    <a:lnTo>
                      <a:pt x="1256863" y="1022822"/>
                    </a:lnTo>
                    <a:lnTo>
                      <a:pt x="1242856" y="1025999"/>
                    </a:lnTo>
                    <a:lnTo>
                      <a:pt x="1228897" y="1031294"/>
                    </a:lnTo>
                    <a:lnTo>
                      <a:pt x="1215996" y="1037648"/>
                    </a:lnTo>
                    <a:lnTo>
                      <a:pt x="1204203" y="1044002"/>
                    </a:lnTo>
                    <a:lnTo>
                      <a:pt x="1192362" y="1052473"/>
                    </a:lnTo>
                    <a:lnTo>
                      <a:pt x="1181628" y="1062004"/>
                    </a:lnTo>
                    <a:lnTo>
                      <a:pt x="1178403" y="1065181"/>
                    </a:lnTo>
                    <a:lnTo>
                      <a:pt x="1174119" y="1067299"/>
                    </a:lnTo>
                    <a:lnTo>
                      <a:pt x="1169835" y="1069417"/>
                    </a:lnTo>
                    <a:lnTo>
                      <a:pt x="1164443" y="1069417"/>
                    </a:lnTo>
                    <a:lnTo>
                      <a:pt x="1160159" y="1069417"/>
                    </a:lnTo>
                    <a:lnTo>
                      <a:pt x="1155827" y="1067299"/>
                    </a:lnTo>
                    <a:lnTo>
                      <a:pt x="1151543" y="1065181"/>
                    </a:lnTo>
                    <a:lnTo>
                      <a:pt x="1147259" y="1062004"/>
                    </a:lnTo>
                    <a:lnTo>
                      <a:pt x="1145093" y="1058827"/>
                    </a:lnTo>
                    <a:lnTo>
                      <a:pt x="1141868" y="1054591"/>
                    </a:lnTo>
                    <a:lnTo>
                      <a:pt x="1140809" y="1050355"/>
                    </a:lnTo>
                    <a:lnTo>
                      <a:pt x="1140809" y="1045061"/>
                    </a:lnTo>
                    <a:lnTo>
                      <a:pt x="1140809" y="1040825"/>
                    </a:lnTo>
                    <a:lnTo>
                      <a:pt x="1141868" y="1036589"/>
                    </a:lnTo>
                    <a:lnTo>
                      <a:pt x="1145093" y="1032353"/>
                    </a:lnTo>
                    <a:lnTo>
                      <a:pt x="1147259" y="1028117"/>
                    </a:lnTo>
                    <a:lnTo>
                      <a:pt x="1161218" y="1016468"/>
                    </a:lnTo>
                    <a:lnTo>
                      <a:pt x="1177344" y="1004819"/>
                    </a:lnTo>
                    <a:lnTo>
                      <a:pt x="1193469" y="995289"/>
                    </a:lnTo>
                    <a:lnTo>
                      <a:pt x="1210653" y="986817"/>
                    </a:lnTo>
                    <a:lnTo>
                      <a:pt x="1227838" y="980463"/>
                    </a:lnTo>
                    <a:lnTo>
                      <a:pt x="1247188" y="976227"/>
                    </a:lnTo>
                    <a:lnTo>
                      <a:pt x="1266539" y="973050"/>
                    </a:lnTo>
                    <a:close/>
                    <a:moveTo>
                      <a:pt x="1501246" y="733336"/>
                    </a:moveTo>
                    <a:lnTo>
                      <a:pt x="1512943" y="734395"/>
                    </a:lnTo>
                    <a:lnTo>
                      <a:pt x="1524640" y="737572"/>
                    </a:lnTo>
                    <a:lnTo>
                      <a:pt x="1534219" y="743926"/>
                    </a:lnTo>
                    <a:lnTo>
                      <a:pt x="1542691" y="750328"/>
                    </a:lnTo>
                    <a:lnTo>
                      <a:pt x="1550152" y="758800"/>
                    </a:lnTo>
                    <a:lnTo>
                      <a:pt x="1555447" y="769438"/>
                    </a:lnTo>
                    <a:lnTo>
                      <a:pt x="1558624" y="780075"/>
                    </a:lnTo>
                    <a:lnTo>
                      <a:pt x="1559683" y="791772"/>
                    </a:lnTo>
                    <a:lnTo>
                      <a:pt x="1558624" y="803469"/>
                    </a:lnTo>
                    <a:lnTo>
                      <a:pt x="1555447" y="814059"/>
                    </a:lnTo>
                    <a:lnTo>
                      <a:pt x="1550152" y="824697"/>
                    </a:lnTo>
                    <a:lnTo>
                      <a:pt x="1542691" y="833217"/>
                    </a:lnTo>
                    <a:lnTo>
                      <a:pt x="1534219" y="840630"/>
                    </a:lnTo>
                    <a:lnTo>
                      <a:pt x="1524640" y="845973"/>
                    </a:lnTo>
                    <a:lnTo>
                      <a:pt x="1512943" y="849150"/>
                    </a:lnTo>
                    <a:lnTo>
                      <a:pt x="1501246" y="850209"/>
                    </a:lnTo>
                    <a:lnTo>
                      <a:pt x="1489549" y="849150"/>
                    </a:lnTo>
                    <a:lnTo>
                      <a:pt x="1478912" y="845973"/>
                    </a:lnTo>
                    <a:lnTo>
                      <a:pt x="1469381" y="840630"/>
                    </a:lnTo>
                    <a:lnTo>
                      <a:pt x="1459802" y="833217"/>
                    </a:lnTo>
                    <a:lnTo>
                      <a:pt x="1453448" y="824697"/>
                    </a:lnTo>
                    <a:lnTo>
                      <a:pt x="1448105" y="814059"/>
                    </a:lnTo>
                    <a:lnTo>
                      <a:pt x="1443869" y="803469"/>
                    </a:lnTo>
                    <a:lnTo>
                      <a:pt x="1442810" y="791772"/>
                    </a:lnTo>
                    <a:lnTo>
                      <a:pt x="1443869" y="780075"/>
                    </a:lnTo>
                    <a:lnTo>
                      <a:pt x="1448105" y="769438"/>
                    </a:lnTo>
                    <a:lnTo>
                      <a:pt x="1453448" y="758800"/>
                    </a:lnTo>
                    <a:lnTo>
                      <a:pt x="1459802" y="750328"/>
                    </a:lnTo>
                    <a:lnTo>
                      <a:pt x="1469381" y="743926"/>
                    </a:lnTo>
                    <a:lnTo>
                      <a:pt x="1478912" y="737572"/>
                    </a:lnTo>
                    <a:lnTo>
                      <a:pt x="1489549" y="734395"/>
                    </a:lnTo>
                    <a:close/>
                    <a:moveTo>
                      <a:pt x="1075056" y="733336"/>
                    </a:moveTo>
                    <a:lnTo>
                      <a:pt x="1087235" y="734395"/>
                    </a:lnTo>
                    <a:lnTo>
                      <a:pt x="1098306" y="737572"/>
                    </a:lnTo>
                    <a:lnTo>
                      <a:pt x="1108270" y="743926"/>
                    </a:lnTo>
                    <a:lnTo>
                      <a:pt x="1118234" y="750328"/>
                    </a:lnTo>
                    <a:lnTo>
                      <a:pt x="1124876" y="758800"/>
                    </a:lnTo>
                    <a:lnTo>
                      <a:pt x="1130412" y="769438"/>
                    </a:lnTo>
                    <a:lnTo>
                      <a:pt x="1134840" y="780075"/>
                    </a:lnTo>
                    <a:lnTo>
                      <a:pt x="1135947" y="791772"/>
                    </a:lnTo>
                    <a:lnTo>
                      <a:pt x="1134840" y="803469"/>
                    </a:lnTo>
                    <a:lnTo>
                      <a:pt x="1130412" y="814059"/>
                    </a:lnTo>
                    <a:lnTo>
                      <a:pt x="1124876" y="824697"/>
                    </a:lnTo>
                    <a:lnTo>
                      <a:pt x="1118234" y="833217"/>
                    </a:lnTo>
                    <a:lnTo>
                      <a:pt x="1108270" y="840630"/>
                    </a:lnTo>
                    <a:lnTo>
                      <a:pt x="1098306" y="845973"/>
                    </a:lnTo>
                    <a:lnTo>
                      <a:pt x="1087235" y="849150"/>
                    </a:lnTo>
                    <a:lnTo>
                      <a:pt x="1075056" y="850209"/>
                    </a:lnTo>
                    <a:lnTo>
                      <a:pt x="1062878" y="849150"/>
                    </a:lnTo>
                    <a:lnTo>
                      <a:pt x="1050700" y="845973"/>
                    </a:lnTo>
                    <a:lnTo>
                      <a:pt x="1040736" y="840630"/>
                    </a:lnTo>
                    <a:lnTo>
                      <a:pt x="1031879" y="833217"/>
                    </a:lnTo>
                    <a:lnTo>
                      <a:pt x="1024129" y="824697"/>
                    </a:lnTo>
                    <a:lnTo>
                      <a:pt x="1018593" y="814059"/>
                    </a:lnTo>
                    <a:lnTo>
                      <a:pt x="1015272" y="803469"/>
                    </a:lnTo>
                    <a:lnTo>
                      <a:pt x="1014165" y="791772"/>
                    </a:lnTo>
                    <a:lnTo>
                      <a:pt x="1015272" y="780075"/>
                    </a:lnTo>
                    <a:lnTo>
                      <a:pt x="1018593" y="769438"/>
                    </a:lnTo>
                    <a:lnTo>
                      <a:pt x="1024129" y="758800"/>
                    </a:lnTo>
                    <a:lnTo>
                      <a:pt x="1031879" y="750328"/>
                    </a:lnTo>
                    <a:lnTo>
                      <a:pt x="1040736" y="743926"/>
                    </a:lnTo>
                    <a:lnTo>
                      <a:pt x="1050700" y="737572"/>
                    </a:lnTo>
                    <a:lnTo>
                      <a:pt x="1062878" y="734395"/>
                    </a:lnTo>
                    <a:close/>
                    <a:moveTo>
                      <a:pt x="1430391" y="479951"/>
                    </a:moveTo>
                    <a:lnTo>
                      <a:pt x="1413110" y="499398"/>
                    </a:lnTo>
                    <a:lnTo>
                      <a:pt x="1395830" y="517737"/>
                    </a:lnTo>
                    <a:lnTo>
                      <a:pt x="1377490" y="535018"/>
                    </a:lnTo>
                    <a:lnTo>
                      <a:pt x="1358092" y="552299"/>
                    </a:lnTo>
                    <a:lnTo>
                      <a:pt x="1337586" y="567413"/>
                    </a:lnTo>
                    <a:lnTo>
                      <a:pt x="1317080" y="581469"/>
                    </a:lnTo>
                    <a:lnTo>
                      <a:pt x="1295516" y="595524"/>
                    </a:lnTo>
                    <a:lnTo>
                      <a:pt x="1271785" y="607414"/>
                    </a:lnTo>
                    <a:lnTo>
                      <a:pt x="1249113" y="618196"/>
                    </a:lnTo>
                    <a:lnTo>
                      <a:pt x="1224275" y="627919"/>
                    </a:lnTo>
                    <a:lnTo>
                      <a:pt x="1199438" y="635477"/>
                    </a:lnTo>
                    <a:lnTo>
                      <a:pt x="1174600" y="641975"/>
                    </a:lnTo>
                    <a:lnTo>
                      <a:pt x="1148703" y="647366"/>
                    </a:lnTo>
                    <a:lnTo>
                      <a:pt x="1121747" y="651698"/>
                    </a:lnTo>
                    <a:lnTo>
                      <a:pt x="1094791" y="653864"/>
                    </a:lnTo>
                    <a:lnTo>
                      <a:pt x="1067835" y="654923"/>
                    </a:lnTo>
                    <a:lnTo>
                      <a:pt x="1046271" y="653864"/>
                    </a:lnTo>
                    <a:lnTo>
                      <a:pt x="1024706" y="652805"/>
                    </a:lnTo>
                    <a:lnTo>
                      <a:pt x="1003142" y="650639"/>
                    </a:lnTo>
                    <a:lnTo>
                      <a:pt x="981577" y="646307"/>
                    </a:lnTo>
                    <a:lnTo>
                      <a:pt x="961071" y="641975"/>
                    </a:lnTo>
                    <a:lnTo>
                      <a:pt x="940566" y="636584"/>
                    </a:lnTo>
                    <a:lnTo>
                      <a:pt x="921167" y="630085"/>
                    </a:lnTo>
                    <a:lnTo>
                      <a:pt x="900661" y="623587"/>
                    </a:lnTo>
                    <a:lnTo>
                      <a:pt x="895270" y="640868"/>
                    </a:lnTo>
                    <a:lnTo>
                      <a:pt x="888820" y="658148"/>
                    </a:lnTo>
                    <a:lnTo>
                      <a:pt x="884488" y="677017"/>
                    </a:lnTo>
                    <a:lnTo>
                      <a:pt x="880156" y="695357"/>
                    </a:lnTo>
                    <a:lnTo>
                      <a:pt x="876931" y="714804"/>
                    </a:lnTo>
                    <a:lnTo>
                      <a:pt x="874765" y="733143"/>
                    </a:lnTo>
                    <a:lnTo>
                      <a:pt x="873706" y="752590"/>
                    </a:lnTo>
                    <a:lnTo>
                      <a:pt x="873706" y="772037"/>
                    </a:lnTo>
                    <a:lnTo>
                      <a:pt x="873706" y="793649"/>
                    </a:lnTo>
                    <a:lnTo>
                      <a:pt x="875872" y="814155"/>
                    </a:lnTo>
                    <a:lnTo>
                      <a:pt x="878038" y="835768"/>
                    </a:lnTo>
                    <a:lnTo>
                      <a:pt x="881263" y="855214"/>
                    </a:lnTo>
                    <a:lnTo>
                      <a:pt x="886654" y="875720"/>
                    </a:lnTo>
                    <a:lnTo>
                      <a:pt x="892045" y="895167"/>
                    </a:lnTo>
                    <a:lnTo>
                      <a:pt x="898495" y="914613"/>
                    </a:lnTo>
                    <a:lnTo>
                      <a:pt x="906053" y="932953"/>
                    </a:lnTo>
                    <a:lnTo>
                      <a:pt x="913610" y="951293"/>
                    </a:lnTo>
                    <a:lnTo>
                      <a:pt x="923333" y="969632"/>
                    </a:lnTo>
                    <a:lnTo>
                      <a:pt x="933056" y="986913"/>
                    </a:lnTo>
                    <a:lnTo>
                      <a:pt x="943839" y="1003086"/>
                    </a:lnTo>
                    <a:lnTo>
                      <a:pt x="955728" y="1020367"/>
                    </a:lnTo>
                    <a:lnTo>
                      <a:pt x="967618" y="1035481"/>
                    </a:lnTo>
                    <a:lnTo>
                      <a:pt x="980566" y="1050596"/>
                    </a:lnTo>
                    <a:lnTo>
                      <a:pt x="994573" y="1064651"/>
                    </a:lnTo>
                    <a:lnTo>
                      <a:pt x="1008581" y="1078707"/>
                    </a:lnTo>
                    <a:lnTo>
                      <a:pt x="1023695" y="1091655"/>
                    </a:lnTo>
                    <a:lnTo>
                      <a:pt x="1039869" y="1103545"/>
                    </a:lnTo>
                    <a:lnTo>
                      <a:pt x="1056042" y="1115434"/>
                    </a:lnTo>
                    <a:lnTo>
                      <a:pt x="1072216" y="1126216"/>
                    </a:lnTo>
                    <a:lnTo>
                      <a:pt x="1089496" y="1135940"/>
                    </a:lnTo>
                    <a:lnTo>
                      <a:pt x="1107836" y="1145663"/>
                    </a:lnTo>
                    <a:lnTo>
                      <a:pt x="1126176" y="1153220"/>
                    </a:lnTo>
                    <a:lnTo>
                      <a:pt x="1144515" y="1160778"/>
                    </a:lnTo>
                    <a:lnTo>
                      <a:pt x="1163914" y="1167276"/>
                    </a:lnTo>
                    <a:lnTo>
                      <a:pt x="1183312" y="1172667"/>
                    </a:lnTo>
                    <a:lnTo>
                      <a:pt x="1203818" y="1178058"/>
                    </a:lnTo>
                    <a:lnTo>
                      <a:pt x="1224324" y="1181283"/>
                    </a:lnTo>
                    <a:lnTo>
                      <a:pt x="1244829" y="1184508"/>
                    </a:lnTo>
                    <a:lnTo>
                      <a:pt x="1265335" y="1185567"/>
                    </a:lnTo>
                    <a:lnTo>
                      <a:pt x="1286899" y="1186626"/>
                    </a:lnTo>
                    <a:lnTo>
                      <a:pt x="1308464" y="1185567"/>
                    </a:lnTo>
                    <a:lnTo>
                      <a:pt x="1328970" y="1184508"/>
                    </a:lnTo>
                    <a:lnTo>
                      <a:pt x="1349475" y="1181283"/>
                    </a:lnTo>
                    <a:lnTo>
                      <a:pt x="1369981" y="1178058"/>
                    </a:lnTo>
                    <a:lnTo>
                      <a:pt x="1390487" y="1172667"/>
                    </a:lnTo>
                    <a:lnTo>
                      <a:pt x="1409885" y="1167276"/>
                    </a:lnTo>
                    <a:lnTo>
                      <a:pt x="1429284" y="1160778"/>
                    </a:lnTo>
                    <a:lnTo>
                      <a:pt x="1447624" y="1153220"/>
                    </a:lnTo>
                    <a:lnTo>
                      <a:pt x="1465963" y="1145663"/>
                    </a:lnTo>
                    <a:lnTo>
                      <a:pt x="1484303" y="1135940"/>
                    </a:lnTo>
                    <a:lnTo>
                      <a:pt x="1501583" y="1126216"/>
                    </a:lnTo>
                    <a:lnTo>
                      <a:pt x="1517757" y="1115434"/>
                    </a:lnTo>
                    <a:lnTo>
                      <a:pt x="1533930" y="1103545"/>
                    </a:lnTo>
                    <a:lnTo>
                      <a:pt x="1550104" y="1091655"/>
                    </a:lnTo>
                    <a:lnTo>
                      <a:pt x="1565218" y="1078707"/>
                    </a:lnTo>
                    <a:lnTo>
                      <a:pt x="1579226" y="1064651"/>
                    </a:lnTo>
                    <a:lnTo>
                      <a:pt x="1593233" y="1050596"/>
                    </a:lnTo>
                    <a:lnTo>
                      <a:pt x="1606181" y="1035481"/>
                    </a:lnTo>
                    <a:lnTo>
                      <a:pt x="1618071" y="1020367"/>
                    </a:lnTo>
                    <a:lnTo>
                      <a:pt x="1629960" y="1003086"/>
                    </a:lnTo>
                    <a:lnTo>
                      <a:pt x="1640743" y="986913"/>
                    </a:lnTo>
                    <a:lnTo>
                      <a:pt x="1650466" y="969632"/>
                    </a:lnTo>
                    <a:lnTo>
                      <a:pt x="1660189" y="951293"/>
                    </a:lnTo>
                    <a:lnTo>
                      <a:pt x="1667746" y="932953"/>
                    </a:lnTo>
                    <a:lnTo>
                      <a:pt x="1675304" y="914613"/>
                    </a:lnTo>
                    <a:lnTo>
                      <a:pt x="1681754" y="895167"/>
                    </a:lnTo>
                    <a:lnTo>
                      <a:pt x="1687145" y="875720"/>
                    </a:lnTo>
                    <a:lnTo>
                      <a:pt x="1692536" y="855214"/>
                    </a:lnTo>
                    <a:lnTo>
                      <a:pt x="1695761" y="835768"/>
                    </a:lnTo>
                    <a:lnTo>
                      <a:pt x="1697927" y="814155"/>
                    </a:lnTo>
                    <a:lnTo>
                      <a:pt x="1700093" y="793649"/>
                    </a:lnTo>
                    <a:lnTo>
                      <a:pt x="1700093" y="772037"/>
                    </a:lnTo>
                    <a:lnTo>
                      <a:pt x="1700093" y="754756"/>
                    </a:lnTo>
                    <a:lnTo>
                      <a:pt x="1699034" y="737475"/>
                    </a:lnTo>
                    <a:lnTo>
                      <a:pt x="1696868" y="721302"/>
                    </a:lnTo>
                    <a:lnTo>
                      <a:pt x="1694702" y="705128"/>
                    </a:lnTo>
                    <a:lnTo>
                      <a:pt x="1691477" y="687848"/>
                    </a:lnTo>
                    <a:lnTo>
                      <a:pt x="1688252" y="671674"/>
                    </a:lnTo>
                    <a:lnTo>
                      <a:pt x="1678529" y="639809"/>
                    </a:lnTo>
                    <a:lnTo>
                      <a:pt x="1660189" y="635477"/>
                    </a:lnTo>
                    <a:lnTo>
                      <a:pt x="1641850" y="628978"/>
                    </a:lnTo>
                    <a:lnTo>
                      <a:pt x="1624569" y="622480"/>
                    </a:lnTo>
                    <a:lnTo>
                      <a:pt x="1606229" y="614923"/>
                    </a:lnTo>
                    <a:lnTo>
                      <a:pt x="1588949" y="607365"/>
                    </a:lnTo>
                    <a:lnTo>
                      <a:pt x="1572775" y="598749"/>
                    </a:lnTo>
                    <a:lnTo>
                      <a:pt x="1556602" y="590133"/>
                    </a:lnTo>
                    <a:lnTo>
                      <a:pt x="1540428" y="579351"/>
                    </a:lnTo>
                    <a:lnTo>
                      <a:pt x="1524255" y="569627"/>
                    </a:lnTo>
                    <a:lnTo>
                      <a:pt x="1509140" y="557738"/>
                    </a:lnTo>
                    <a:lnTo>
                      <a:pt x="1495133" y="545848"/>
                    </a:lnTo>
                    <a:lnTo>
                      <a:pt x="1481126" y="533959"/>
                    </a:lnTo>
                    <a:lnTo>
                      <a:pt x="1467118" y="521011"/>
                    </a:lnTo>
                    <a:lnTo>
                      <a:pt x="1454170" y="508062"/>
                    </a:lnTo>
                    <a:lnTo>
                      <a:pt x="1442280" y="494007"/>
                    </a:lnTo>
                    <a:close/>
                    <a:moveTo>
                      <a:pt x="2020078" y="294528"/>
                    </a:moveTo>
                    <a:cubicBezTo>
                      <a:pt x="2051410" y="293415"/>
                      <a:pt x="2072493" y="308866"/>
                      <a:pt x="2080363" y="332657"/>
                    </a:cubicBezTo>
                    <a:cubicBezTo>
                      <a:pt x="2091338" y="364379"/>
                      <a:pt x="2074876" y="399180"/>
                      <a:pt x="2023949" y="416605"/>
                    </a:cubicBezTo>
                    <a:cubicBezTo>
                      <a:pt x="1973984" y="434512"/>
                      <a:pt x="1848062" y="414536"/>
                      <a:pt x="1848062" y="414536"/>
                    </a:cubicBezTo>
                    <a:cubicBezTo>
                      <a:pt x="1848062" y="414536"/>
                      <a:pt x="1934995" y="319372"/>
                      <a:pt x="1985440" y="301466"/>
                    </a:cubicBezTo>
                    <a:cubicBezTo>
                      <a:pt x="1998052" y="297110"/>
                      <a:pt x="2009634" y="294899"/>
                      <a:pt x="2020078" y="294528"/>
                    </a:cubicBezTo>
                    <a:close/>
                    <a:moveTo>
                      <a:pt x="1261051" y="260839"/>
                    </a:moveTo>
                    <a:lnTo>
                      <a:pt x="1286948" y="260839"/>
                    </a:lnTo>
                    <a:lnTo>
                      <a:pt x="1312845" y="260839"/>
                    </a:lnTo>
                    <a:lnTo>
                      <a:pt x="1338741" y="263005"/>
                    </a:lnTo>
                    <a:lnTo>
                      <a:pt x="1364638" y="266230"/>
                    </a:lnTo>
                    <a:lnTo>
                      <a:pt x="1389476" y="270562"/>
                    </a:lnTo>
                    <a:lnTo>
                      <a:pt x="1414314" y="277061"/>
                    </a:lnTo>
                    <a:lnTo>
                      <a:pt x="1439152" y="283559"/>
                    </a:lnTo>
                    <a:lnTo>
                      <a:pt x="1462882" y="291116"/>
                    </a:lnTo>
                    <a:lnTo>
                      <a:pt x="1485554" y="300839"/>
                    </a:lnTo>
                    <a:lnTo>
                      <a:pt x="1508226" y="310563"/>
                    </a:lnTo>
                    <a:lnTo>
                      <a:pt x="1530898" y="322452"/>
                    </a:lnTo>
                    <a:lnTo>
                      <a:pt x="1552462" y="334342"/>
                    </a:lnTo>
                    <a:lnTo>
                      <a:pt x="1572968" y="348397"/>
                    </a:lnTo>
                    <a:lnTo>
                      <a:pt x="1592366" y="362453"/>
                    </a:lnTo>
                    <a:lnTo>
                      <a:pt x="1611765" y="377567"/>
                    </a:lnTo>
                    <a:lnTo>
                      <a:pt x="1630105" y="393741"/>
                    </a:lnTo>
                    <a:lnTo>
                      <a:pt x="1648444" y="409914"/>
                    </a:lnTo>
                    <a:lnTo>
                      <a:pt x="1664618" y="428254"/>
                    </a:lnTo>
                    <a:lnTo>
                      <a:pt x="1680791" y="446593"/>
                    </a:lnTo>
                    <a:lnTo>
                      <a:pt x="1695906" y="466040"/>
                    </a:lnTo>
                    <a:lnTo>
                      <a:pt x="1711020" y="485487"/>
                    </a:lnTo>
                    <a:lnTo>
                      <a:pt x="1723968" y="507099"/>
                    </a:lnTo>
                    <a:lnTo>
                      <a:pt x="1735858" y="527605"/>
                    </a:lnTo>
                    <a:lnTo>
                      <a:pt x="1747747" y="550277"/>
                    </a:lnTo>
                    <a:lnTo>
                      <a:pt x="1757471" y="572949"/>
                    </a:lnTo>
                    <a:lnTo>
                      <a:pt x="1767194" y="595620"/>
                    </a:lnTo>
                    <a:lnTo>
                      <a:pt x="1774751" y="619351"/>
                    </a:lnTo>
                    <a:lnTo>
                      <a:pt x="1782309" y="644189"/>
                    </a:lnTo>
                    <a:lnTo>
                      <a:pt x="1787700" y="669556"/>
                    </a:lnTo>
                    <a:lnTo>
                      <a:pt x="1792032" y="694394"/>
                    </a:lnTo>
                    <a:lnTo>
                      <a:pt x="1795257" y="720291"/>
                    </a:lnTo>
                    <a:lnTo>
                      <a:pt x="1797423" y="746188"/>
                    </a:lnTo>
                    <a:lnTo>
                      <a:pt x="1798482" y="772085"/>
                    </a:lnTo>
                    <a:lnTo>
                      <a:pt x="1797423" y="799089"/>
                    </a:lnTo>
                    <a:lnTo>
                      <a:pt x="1795257" y="824985"/>
                    </a:lnTo>
                    <a:lnTo>
                      <a:pt x="1792032" y="849823"/>
                    </a:lnTo>
                    <a:lnTo>
                      <a:pt x="1787700" y="875720"/>
                    </a:lnTo>
                    <a:lnTo>
                      <a:pt x="1782309" y="900558"/>
                    </a:lnTo>
                    <a:lnTo>
                      <a:pt x="1774751" y="924289"/>
                    </a:lnTo>
                    <a:lnTo>
                      <a:pt x="1767194" y="948019"/>
                    </a:lnTo>
                    <a:lnTo>
                      <a:pt x="1757471" y="971750"/>
                    </a:lnTo>
                    <a:lnTo>
                      <a:pt x="1747747" y="993363"/>
                    </a:lnTo>
                    <a:lnTo>
                      <a:pt x="1735858" y="1016035"/>
                    </a:lnTo>
                    <a:lnTo>
                      <a:pt x="1723968" y="1037647"/>
                    </a:lnTo>
                    <a:lnTo>
                      <a:pt x="1711020" y="1058153"/>
                    </a:lnTo>
                    <a:lnTo>
                      <a:pt x="1695906" y="1078659"/>
                    </a:lnTo>
                    <a:lnTo>
                      <a:pt x="1680791" y="1096998"/>
                    </a:lnTo>
                    <a:lnTo>
                      <a:pt x="1664618" y="1116445"/>
                    </a:lnTo>
                    <a:lnTo>
                      <a:pt x="1648444" y="1133726"/>
                    </a:lnTo>
                    <a:lnTo>
                      <a:pt x="1630105" y="1151006"/>
                    </a:lnTo>
                    <a:lnTo>
                      <a:pt x="1611765" y="1167180"/>
                    </a:lnTo>
                    <a:lnTo>
                      <a:pt x="1592366" y="1182294"/>
                    </a:lnTo>
                    <a:lnTo>
                      <a:pt x="1572968" y="1196350"/>
                    </a:lnTo>
                    <a:lnTo>
                      <a:pt x="1552462" y="1209298"/>
                    </a:lnTo>
                    <a:lnTo>
                      <a:pt x="1530898" y="1222247"/>
                    </a:lnTo>
                    <a:lnTo>
                      <a:pt x="1508226" y="1233029"/>
                    </a:lnTo>
                    <a:lnTo>
                      <a:pt x="1485554" y="1243811"/>
                    </a:lnTo>
                    <a:lnTo>
                      <a:pt x="1462882" y="1252427"/>
                    </a:lnTo>
                    <a:lnTo>
                      <a:pt x="1439152" y="1259985"/>
                    </a:lnTo>
                    <a:lnTo>
                      <a:pt x="1414314" y="1267542"/>
                    </a:lnTo>
                    <a:lnTo>
                      <a:pt x="1389476" y="1272933"/>
                    </a:lnTo>
                    <a:lnTo>
                      <a:pt x="1364638" y="1277265"/>
                    </a:lnTo>
                    <a:lnTo>
                      <a:pt x="1338741" y="1280490"/>
                    </a:lnTo>
                    <a:lnTo>
                      <a:pt x="1312845" y="1282656"/>
                    </a:lnTo>
                    <a:lnTo>
                      <a:pt x="1286948" y="1283715"/>
                    </a:lnTo>
                    <a:lnTo>
                      <a:pt x="1261051" y="1282656"/>
                    </a:lnTo>
                    <a:lnTo>
                      <a:pt x="1235154" y="1280490"/>
                    </a:lnTo>
                    <a:lnTo>
                      <a:pt x="1209257" y="1277265"/>
                    </a:lnTo>
                    <a:lnTo>
                      <a:pt x="1184419" y="1272933"/>
                    </a:lnTo>
                    <a:lnTo>
                      <a:pt x="1159581" y="1267542"/>
                    </a:lnTo>
                    <a:lnTo>
                      <a:pt x="1134744" y="1259985"/>
                    </a:lnTo>
                    <a:lnTo>
                      <a:pt x="1111013" y="1252427"/>
                    </a:lnTo>
                    <a:lnTo>
                      <a:pt x="1088341" y="1243811"/>
                    </a:lnTo>
                    <a:lnTo>
                      <a:pt x="1065669" y="1233029"/>
                    </a:lnTo>
                    <a:lnTo>
                      <a:pt x="1042998" y="1222247"/>
                    </a:lnTo>
                    <a:lnTo>
                      <a:pt x="1021433" y="1209298"/>
                    </a:lnTo>
                    <a:lnTo>
                      <a:pt x="1000927" y="1196350"/>
                    </a:lnTo>
                    <a:lnTo>
                      <a:pt x="981529" y="1182294"/>
                    </a:lnTo>
                    <a:lnTo>
                      <a:pt x="962130" y="1167180"/>
                    </a:lnTo>
                    <a:lnTo>
                      <a:pt x="943791" y="1151006"/>
                    </a:lnTo>
                    <a:lnTo>
                      <a:pt x="925451" y="1133726"/>
                    </a:lnTo>
                    <a:lnTo>
                      <a:pt x="908171" y="1116445"/>
                    </a:lnTo>
                    <a:lnTo>
                      <a:pt x="893056" y="1096998"/>
                    </a:lnTo>
                    <a:lnTo>
                      <a:pt x="877941" y="1078659"/>
                    </a:lnTo>
                    <a:lnTo>
                      <a:pt x="862827" y="1058153"/>
                    </a:lnTo>
                    <a:lnTo>
                      <a:pt x="849879" y="1037647"/>
                    </a:lnTo>
                    <a:lnTo>
                      <a:pt x="837989" y="1016035"/>
                    </a:lnTo>
                    <a:lnTo>
                      <a:pt x="826100" y="993363"/>
                    </a:lnTo>
                    <a:lnTo>
                      <a:pt x="816376" y="971750"/>
                    </a:lnTo>
                    <a:lnTo>
                      <a:pt x="806653" y="948019"/>
                    </a:lnTo>
                    <a:lnTo>
                      <a:pt x="799096" y="924289"/>
                    </a:lnTo>
                    <a:lnTo>
                      <a:pt x="791538" y="900558"/>
                    </a:lnTo>
                    <a:lnTo>
                      <a:pt x="786147" y="875720"/>
                    </a:lnTo>
                    <a:lnTo>
                      <a:pt x="781815" y="849823"/>
                    </a:lnTo>
                    <a:lnTo>
                      <a:pt x="778590" y="824985"/>
                    </a:lnTo>
                    <a:lnTo>
                      <a:pt x="776424" y="799089"/>
                    </a:lnTo>
                    <a:lnTo>
                      <a:pt x="775365" y="772085"/>
                    </a:lnTo>
                    <a:lnTo>
                      <a:pt x="776424" y="746188"/>
                    </a:lnTo>
                    <a:lnTo>
                      <a:pt x="778590" y="720291"/>
                    </a:lnTo>
                    <a:lnTo>
                      <a:pt x="781815" y="694394"/>
                    </a:lnTo>
                    <a:lnTo>
                      <a:pt x="786147" y="669556"/>
                    </a:lnTo>
                    <a:lnTo>
                      <a:pt x="791538" y="644189"/>
                    </a:lnTo>
                    <a:lnTo>
                      <a:pt x="799096" y="619351"/>
                    </a:lnTo>
                    <a:lnTo>
                      <a:pt x="806653" y="595620"/>
                    </a:lnTo>
                    <a:lnTo>
                      <a:pt x="816376" y="572949"/>
                    </a:lnTo>
                    <a:lnTo>
                      <a:pt x="826100" y="550277"/>
                    </a:lnTo>
                    <a:lnTo>
                      <a:pt x="837989" y="527605"/>
                    </a:lnTo>
                    <a:lnTo>
                      <a:pt x="849879" y="507099"/>
                    </a:lnTo>
                    <a:lnTo>
                      <a:pt x="862827" y="485487"/>
                    </a:lnTo>
                    <a:lnTo>
                      <a:pt x="877941" y="466040"/>
                    </a:lnTo>
                    <a:lnTo>
                      <a:pt x="893056" y="446593"/>
                    </a:lnTo>
                    <a:lnTo>
                      <a:pt x="908171" y="428254"/>
                    </a:lnTo>
                    <a:lnTo>
                      <a:pt x="925451" y="409914"/>
                    </a:lnTo>
                    <a:lnTo>
                      <a:pt x="943791" y="393741"/>
                    </a:lnTo>
                    <a:lnTo>
                      <a:pt x="962130" y="377567"/>
                    </a:lnTo>
                    <a:lnTo>
                      <a:pt x="981529" y="362453"/>
                    </a:lnTo>
                    <a:lnTo>
                      <a:pt x="1000927" y="348397"/>
                    </a:lnTo>
                    <a:lnTo>
                      <a:pt x="1021433" y="334342"/>
                    </a:lnTo>
                    <a:lnTo>
                      <a:pt x="1042998" y="322452"/>
                    </a:lnTo>
                    <a:lnTo>
                      <a:pt x="1065669" y="310563"/>
                    </a:lnTo>
                    <a:lnTo>
                      <a:pt x="1088341" y="300839"/>
                    </a:lnTo>
                    <a:lnTo>
                      <a:pt x="1111013" y="291116"/>
                    </a:lnTo>
                    <a:lnTo>
                      <a:pt x="1134744" y="283559"/>
                    </a:lnTo>
                    <a:lnTo>
                      <a:pt x="1159581" y="277061"/>
                    </a:lnTo>
                    <a:lnTo>
                      <a:pt x="1184419" y="270562"/>
                    </a:lnTo>
                    <a:lnTo>
                      <a:pt x="1209257" y="266230"/>
                    </a:lnTo>
                    <a:lnTo>
                      <a:pt x="1235154" y="263005"/>
                    </a:lnTo>
                    <a:close/>
                    <a:moveTo>
                      <a:pt x="1884331" y="101108"/>
                    </a:moveTo>
                    <a:cubicBezTo>
                      <a:pt x="1901034" y="97925"/>
                      <a:pt x="1916558" y="102426"/>
                      <a:pt x="1928977" y="112919"/>
                    </a:cubicBezTo>
                    <a:cubicBezTo>
                      <a:pt x="1953815" y="134387"/>
                      <a:pt x="1957280" y="171884"/>
                      <a:pt x="1923008" y="212366"/>
                    </a:cubicBezTo>
                    <a:cubicBezTo>
                      <a:pt x="1889217" y="253378"/>
                      <a:pt x="1771526" y="300310"/>
                      <a:pt x="1771526" y="300310"/>
                    </a:cubicBezTo>
                    <a:cubicBezTo>
                      <a:pt x="1771526" y="300310"/>
                      <a:pt x="1798337" y="175880"/>
                      <a:pt x="1832610" y="135398"/>
                    </a:cubicBezTo>
                    <a:cubicBezTo>
                      <a:pt x="1849746" y="115157"/>
                      <a:pt x="1867628" y="104291"/>
                      <a:pt x="1884331" y="101108"/>
                    </a:cubicBezTo>
                    <a:close/>
                    <a:moveTo>
                      <a:pt x="1689840" y="811"/>
                    </a:moveTo>
                    <a:cubicBezTo>
                      <a:pt x="1721513" y="6251"/>
                      <a:pt x="1742934" y="36528"/>
                      <a:pt x="1734173" y="88610"/>
                    </a:cubicBezTo>
                    <a:cubicBezTo>
                      <a:pt x="1725894" y="140741"/>
                      <a:pt x="1650369" y="241440"/>
                      <a:pt x="1650369" y="241440"/>
                    </a:cubicBezTo>
                    <a:cubicBezTo>
                      <a:pt x="1650369" y="241440"/>
                      <a:pt x="1610898" y="121342"/>
                      <a:pt x="1619659" y="69260"/>
                    </a:cubicBezTo>
                    <a:cubicBezTo>
                      <a:pt x="1628420" y="17177"/>
                      <a:pt x="1658167" y="-4628"/>
                      <a:pt x="1689840" y="811"/>
                    </a:cubicBezTo>
                    <a:close/>
                  </a:path>
                </a:pathLst>
              </a:custGeom>
              <a:solidFill>
                <a:srgbClr val="276E99"/>
              </a:solidFill>
              <a:ln w="4795" cap="flat">
                <a:noFill/>
                <a:prstDash val="solid"/>
                <a:miter/>
              </a:ln>
            </p:spPr>
            <p:txBody>
              <a:bodyPr rtlCol="0" anchor="ctr"/>
              <a:lstStyle/>
              <a:p>
                <a:endParaRPr lang="ja-JP" altLang="en-US"/>
              </a:p>
            </p:txBody>
          </p:sp>
        </p:grpSp>
        <p:grpSp>
          <p:nvGrpSpPr>
            <p:cNvPr id="20" name="グループ化 19">
              <a:extLst>
                <a:ext uri="{FF2B5EF4-FFF2-40B4-BE49-F238E27FC236}">
                  <a16:creationId xmlns:a16="http://schemas.microsoft.com/office/drawing/2014/main" id="{BC26DC0B-66D5-94FD-0B9D-4F1387970C3F}"/>
                </a:ext>
              </a:extLst>
            </p:cNvPr>
            <p:cNvGrpSpPr/>
            <p:nvPr/>
          </p:nvGrpSpPr>
          <p:grpSpPr>
            <a:xfrm>
              <a:off x="395536" y="2221621"/>
              <a:ext cx="689223" cy="1135942"/>
              <a:chOff x="251520" y="3429000"/>
              <a:chExt cx="778358" cy="1282849"/>
            </a:xfrm>
          </p:grpSpPr>
          <p:pic>
            <p:nvPicPr>
              <p:cNvPr id="28" name="グラフィックス 27">
                <a:extLst>
                  <a:ext uri="{FF2B5EF4-FFF2-40B4-BE49-F238E27FC236}">
                    <a16:creationId xmlns:a16="http://schemas.microsoft.com/office/drawing/2014/main" id="{6249F48D-F46C-EA29-1A71-B9409FD9DB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520" y="4053563"/>
                <a:ext cx="777600" cy="658286"/>
              </a:xfrm>
              <a:prstGeom prst="rect">
                <a:avLst/>
              </a:prstGeom>
            </p:spPr>
          </p:pic>
          <p:pic>
            <p:nvPicPr>
              <p:cNvPr id="29" name="グラフィックス 28">
                <a:extLst>
                  <a:ext uri="{FF2B5EF4-FFF2-40B4-BE49-F238E27FC236}">
                    <a16:creationId xmlns:a16="http://schemas.microsoft.com/office/drawing/2014/main" id="{B685DD2F-898C-5099-7535-3BC75149A4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1520" y="3429000"/>
                <a:ext cx="778358" cy="1282849"/>
              </a:xfrm>
              <a:prstGeom prst="rect">
                <a:avLst/>
              </a:prstGeom>
            </p:spPr>
          </p:pic>
        </p:grpSp>
        <p:grpSp>
          <p:nvGrpSpPr>
            <p:cNvPr id="25" name="グループ化 24">
              <a:extLst>
                <a:ext uri="{FF2B5EF4-FFF2-40B4-BE49-F238E27FC236}">
                  <a16:creationId xmlns:a16="http://schemas.microsoft.com/office/drawing/2014/main" id="{63A28F35-39A7-F995-8105-F8A62390FD0C}"/>
                </a:ext>
              </a:extLst>
            </p:cNvPr>
            <p:cNvGrpSpPr/>
            <p:nvPr/>
          </p:nvGrpSpPr>
          <p:grpSpPr>
            <a:xfrm>
              <a:off x="2843808" y="2221621"/>
              <a:ext cx="689223" cy="1135942"/>
              <a:chOff x="251520" y="3429000"/>
              <a:chExt cx="778358" cy="1282849"/>
            </a:xfrm>
          </p:grpSpPr>
          <p:pic>
            <p:nvPicPr>
              <p:cNvPr id="26" name="グラフィックス 25">
                <a:extLst>
                  <a:ext uri="{FF2B5EF4-FFF2-40B4-BE49-F238E27FC236}">
                    <a16:creationId xmlns:a16="http://schemas.microsoft.com/office/drawing/2014/main" id="{DB65ED80-30ED-F13B-4AA1-9EF3DAB452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520" y="4053563"/>
                <a:ext cx="777600" cy="658286"/>
              </a:xfrm>
              <a:prstGeom prst="rect">
                <a:avLst/>
              </a:prstGeom>
            </p:spPr>
          </p:pic>
          <p:pic>
            <p:nvPicPr>
              <p:cNvPr id="27" name="グラフィックス 26">
                <a:extLst>
                  <a:ext uri="{FF2B5EF4-FFF2-40B4-BE49-F238E27FC236}">
                    <a16:creationId xmlns:a16="http://schemas.microsoft.com/office/drawing/2014/main" id="{134EC6CD-0B49-78FD-98AF-1FB53A2CF0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1520" y="3429000"/>
                <a:ext cx="778358" cy="1282849"/>
              </a:xfrm>
              <a:prstGeom prst="rect">
                <a:avLst/>
              </a:prstGeom>
            </p:spPr>
          </p:pic>
        </p:grpSp>
      </p:grpSp>
      <p:sp>
        <p:nvSpPr>
          <p:cNvPr id="35" name="吹き出し: 四角形 34">
            <a:extLst>
              <a:ext uri="{FF2B5EF4-FFF2-40B4-BE49-F238E27FC236}">
                <a16:creationId xmlns:a16="http://schemas.microsoft.com/office/drawing/2014/main" id="{BFADEF87-AA87-489F-D1C6-39EAB57FAAEC}"/>
              </a:ext>
            </a:extLst>
          </p:cNvPr>
          <p:cNvSpPr/>
          <p:nvPr/>
        </p:nvSpPr>
        <p:spPr bwMode="auto">
          <a:xfrm>
            <a:off x="2910114" y="4414015"/>
            <a:ext cx="2082800" cy="1063607"/>
          </a:xfrm>
          <a:prstGeom prst="wedgeRectCallout">
            <a:avLst>
              <a:gd name="adj1" fmla="val 74752"/>
              <a:gd name="adj2" fmla="val -4873"/>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ea typeface="+mn-ea"/>
              </a:rPr>
              <a:t>荷物から目・</a:t>
            </a:r>
            <a:endParaRPr kumimoji="1" lang="en-US" altLang="ja-JP" sz="1600" dirty="0">
              <a:latin typeface="+mn-ea"/>
              <a:ea typeface="+mn-ea"/>
            </a:endParaRPr>
          </a:p>
          <a:p>
            <a:pPr algn="ctr"/>
            <a:r>
              <a:rPr kumimoji="1" lang="ja-JP" altLang="en-US" sz="1600" dirty="0">
                <a:latin typeface="+mn-ea"/>
                <a:ea typeface="+mn-ea"/>
              </a:rPr>
              <a:t>意識を離さない</a:t>
            </a:r>
          </a:p>
        </p:txBody>
      </p:sp>
      <p:pic>
        <p:nvPicPr>
          <p:cNvPr id="36" name="グラフィックス 35" descr="閉じる">
            <a:extLst>
              <a:ext uri="{FF2B5EF4-FFF2-40B4-BE49-F238E27FC236}">
                <a16:creationId xmlns:a16="http://schemas.microsoft.com/office/drawing/2014/main" id="{FE9C8ADD-394E-151F-32D2-CB60A181CE6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63544" y="4477055"/>
            <a:ext cx="914400" cy="914400"/>
          </a:xfrm>
          <a:prstGeom prst="rect">
            <a:avLst/>
          </a:prstGeom>
        </p:spPr>
      </p:pic>
      <p:sp>
        <p:nvSpPr>
          <p:cNvPr id="37" name="吹き出し: 四角形 36">
            <a:extLst>
              <a:ext uri="{FF2B5EF4-FFF2-40B4-BE49-F238E27FC236}">
                <a16:creationId xmlns:a16="http://schemas.microsoft.com/office/drawing/2014/main" id="{9DE21F48-AD7B-28B9-5B7D-09C5F5F3D3FA}"/>
              </a:ext>
            </a:extLst>
          </p:cNvPr>
          <p:cNvSpPr/>
          <p:nvPr/>
        </p:nvSpPr>
        <p:spPr bwMode="auto">
          <a:xfrm>
            <a:off x="3035300" y="1292268"/>
            <a:ext cx="2043324" cy="940292"/>
          </a:xfrm>
          <a:prstGeom prst="wedgeRectCallout">
            <a:avLst>
              <a:gd name="adj1" fmla="val -38386"/>
              <a:gd name="adj2" fmla="val 81175"/>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ea typeface="+mn-ea"/>
              </a:rPr>
              <a:t>書類の整理整頓、</a:t>
            </a:r>
            <a:endParaRPr kumimoji="1" lang="en-US" altLang="ja-JP" sz="1600" dirty="0">
              <a:latin typeface="+mn-ea"/>
              <a:ea typeface="+mn-ea"/>
            </a:endParaRPr>
          </a:p>
          <a:p>
            <a:pPr algn="ctr"/>
            <a:r>
              <a:rPr kumimoji="1" lang="ja-JP" altLang="en-US" sz="1600" dirty="0">
                <a:latin typeface="+mn-ea"/>
                <a:ea typeface="+mn-ea"/>
              </a:rPr>
              <a:t>クリアデスク</a:t>
            </a:r>
            <a:endParaRPr kumimoji="1" lang="en-US" altLang="ja-JP" sz="1600" dirty="0">
              <a:latin typeface="+mn-ea"/>
              <a:ea typeface="+mn-ea"/>
            </a:endParaRPr>
          </a:p>
        </p:txBody>
      </p:sp>
      <p:pic>
        <p:nvPicPr>
          <p:cNvPr id="38" name="グラフィックス 37" descr="閉じる">
            <a:extLst>
              <a:ext uri="{FF2B5EF4-FFF2-40B4-BE49-F238E27FC236}">
                <a16:creationId xmlns:a16="http://schemas.microsoft.com/office/drawing/2014/main" id="{4EEE55DD-A6A0-3307-5D08-20D71B6CAB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72000" y="825028"/>
            <a:ext cx="914400" cy="914400"/>
          </a:xfrm>
          <a:prstGeom prst="rect">
            <a:avLst/>
          </a:prstGeom>
        </p:spPr>
      </p:pic>
    </p:spTree>
    <p:extLst>
      <p:ext uri="{BB962C8B-B14F-4D97-AF65-F5344CB8AC3E}">
        <p14:creationId xmlns:p14="http://schemas.microsoft.com/office/powerpoint/2010/main" val="66270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4308D-1C63-4442-B67A-B38AADD5674F}"/>
              </a:ext>
            </a:extLst>
          </p:cNvPr>
          <p:cNvSpPr>
            <a:spLocks noGrp="1"/>
          </p:cNvSpPr>
          <p:nvPr>
            <p:ph type="title"/>
          </p:nvPr>
        </p:nvSpPr>
        <p:spPr/>
        <p:txBody>
          <a:bodyPr/>
          <a:lstStyle/>
          <a:p>
            <a:r>
              <a:rPr lang="ja-JP" altLang="en-US" dirty="0"/>
              <a:t>紛失・盗難による事故の影響は・・・</a:t>
            </a:r>
          </a:p>
        </p:txBody>
      </p:sp>
      <p:sp>
        <p:nvSpPr>
          <p:cNvPr id="3" name="コンテンツ プレースホルダー 2">
            <a:extLst>
              <a:ext uri="{FF2B5EF4-FFF2-40B4-BE49-F238E27FC236}">
                <a16:creationId xmlns:a16="http://schemas.microsoft.com/office/drawing/2014/main" id="{B811A193-8359-49F7-BDEF-B3722C1619B9}"/>
              </a:ext>
            </a:extLst>
          </p:cNvPr>
          <p:cNvSpPr>
            <a:spLocks noGrp="1"/>
          </p:cNvSpPr>
          <p:nvPr>
            <p:ph idx="1"/>
          </p:nvPr>
        </p:nvSpPr>
        <p:spPr/>
        <p:txBody>
          <a:bodyPr/>
          <a:lstStyle/>
          <a:p>
            <a:r>
              <a:rPr lang="ja-JP" altLang="en-US" dirty="0"/>
              <a:t>紛失された相手は・・・</a:t>
            </a:r>
            <a:endParaRPr lang="en-US" altLang="ja-JP" dirty="0"/>
          </a:p>
          <a:p>
            <a:pPr lvl="1"/>
            <a:r>
              <a:rPr lang="ja-JP" altLang="en-US" dirty="0"/>
              <a:t>書類を再作成しなくてはいけない。手続きが滞る。</a:t>
            </a:r>
            <a:endParaRPr lang="en-US" altLang="ja-JP" dirty="0"/>
          </a:p>
          <a:p>
            <a:pPr lvl="1"/>
            <a:r>
              <a:rPr lang="ja-JP" altLang="en-US" dirty="0"/>
              <a:t>個人情報が知られて、悪用されたらどうしよう。</a:t>
            </a:r>
            <a:endParaRPr lang="en-US" altLang="ja-JP" dirty="0"/>
          </a:p>
          <a:p>
            <a:r>
              <a:rPr lang="ja-JP" altLang="en-US" dirty="0"/>
              <a:t>取引先は・・・</a:t>
            </a:r>
            <a:endParaRPr lang="en-US" altLang="ja-JP" dirty="0"/>
          </a:p>
          <a:p>
            <a:pPr lvl="1"/>
            <a:r>
              <a:rPr lang="ja-JP" altLang="en-US" dirty="0"/>
              <a:t>会社を信用して取引したのに。</a:t>
            </a:r>
            <a:endParaRPr lang="en-US" altLang="ja-JP" dirty="0"/>
          </a:p>
          <a:p>
            <a:pPr lvl="1"/>
            <a:r>
              <a:rPr lang="ja-JP" altLang="en-US" dirty="0"/>
              <a:t>機密情報が漏えいしたらどうしよう。</a:t>
            </a:r>
            <a:endParaRPr lang="en-US" altLang="ja-JP" dirty="0"/>
          </a:p>
          <a:p>
            <a:r>
              <a:rPr lang="ja-JP" altLang="en-US" dirty="0"/>
              <a:t>自社は・・・</a:t>
            </a:r>
            <a:endParaRPr lang="en-US" altLang="ja-JP" dirty="0"/>
          </a:p>
          <a:p>
            <a:pPr lvl="1"/>
            <a:r>
              <a:rPr lang="ja-JP" altLang="en-US" dirty="0"/>
              <a:t>紛失した相手への謝罪</a:t>
            </a:r>
            <a:endParaRPr lang="en-US" altLang="ja-JP" dirty="0"/>
          </a:p>
          <a:p>
            <a:pPr lvl="1"/>
            <a:r>
              <a:rPr lang="ja-JP" altLang="en-US" dirty="0"/>
              <a:t>回収、捜索に係る労力・負担</a:t>
            </a:r>
            <a:endParaRPr lang="en-US" altLang="ja-JP" dirty="0"/>
          </a:p>
          <a:p>
            <a:pPr lvl="1"/>
            <a:r>
              <a:rPr lang="ja-JP" altLang="en-US" dirty="0"/>
              <a:t>社会的信用の回復への労力</a:t>
            </a:r>
            <a:endParaRPr lang="en-US" altLang="ja-JP" dirty="0"/>
          </a:p>
          <a:p>
            <a:pPr lvl="1"/>
            <a:r>
              <a:rPr lang="ja-JP" altLang="en-US" dirty="0"/>
              <a:t>問合せ対応への労力</a:t>
            </a:r>
            <a:endParaRPr lang="en-US" altLang="ja-JP" dirty="0"/>
          </a:p>
          <a:p>
            <a:pPr lvl="1"/>
            <a:r>
              <a:rPr lang="ja-JP" altLang="en-US" dirty="0"/>
              <a:t>情報漏えいに対する損害賠償等</a:t>
            </a:r>
            <a:endParaRPr lang="en-US" altLang="ja-JP" dirty="0"/>
          </a:p>
        </p:txBody>
      </p:sp>
      <p:sp>
        <p:nvSpPr>
          <p:cNvPr id="4" name="スライド番号プレースホルダー 3">
            <a:extLst>
              <a:ext uri="{FF2B5EF4-FFF2-40B4-BE49-F238E27FC236}">
                <a16:creationId xmlns:a16="http://schemas.microsoft.com/office/drawing/2014/main" id="{36C19571-17BB-4F60-9895-75847E340E22}"/>
              </a:ext>
            </a:extLst>
          </p:cNvPr>
          <p:cNvSpPr>
            <a:spLocks noGrp="1"/>
          </p:cNvSpPr>
          <p:nvPr>
            <p:ph type="sldNum" sz="quarter" idx="10"/>
          </p:nvPr>
        </p:nvSpPr>
        <p:spPr/>
        <p:txBody>
          <a:bodyPr/>
          <a:lstStyle/>
          <a:p>
            <a:fld id="{171F561C-580D-4025-AC1D-525763CE1695}" type="slidenum">
              <a:rPr lang="en-US" altLang="ja-JP" smtClean="0"/>
              <a:pPr/>
              <a:t>7</a:t>
            </a:fld>
            <a:endParaRPr lang="en-US" altLang="ja-JP" dirty="0"/>
          </a:p>
        </p:txBody>
      </p:sp>
      <p:sp>
        <p:nvSpPr>
          <p:cNvPr id="5" name="四角形: 角を丸くする 4">
            <a:extLst>
              <a:ext uri="{FF2B5EF4-FFF2-40B4-BE49-F238E27FC236}">
                <a16:creationId xmlns:a16="http://schemas.microsoft.com/office/drawing/2014/main" id="{B58B59C3-DB80-4090-9AAB-787CBFE5D882}"/>
              </a:ext>
            </a:extLst>
          </p:cNvPr>
          <p:cNvSpPr/>
          <p:nvPr/>
        </p:nvSpPr>
        <p:spPr bwMode="auto">
          <a:xfrm>
            <a:off x="490376" y="5736856"/>
            <a:ext cx="2548560" cy="700024"/>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sz="2000" dirty="0">
                <a:latin typeface="+mn-ea"/>
                <a:ea typeface="+mn-ea"/>
              </a:rPr>
              <a:t>信用の失墜</a:t>
            </a:r>
          </a:p>
        </p:txBody>
      </p:sp>
      <p:sp>
        <p:nvSpPr>
          <p:cNvPr id="17" name="四角形: 角を丸くする 16">
            <a:extLst>
              <a:ext uri="{FF2B5EF4-FFF2-40B4-BE49-F238E27FC236}">
                <a16:creationId xmlns:a16="http://schemas.microsoft.com/office/drawing/2014/main" id="{599C1BF9-05A9-486D-BB29-1EFE7490E19A}"/>
              </a:ext>
            </a:extLst>
          </p:cNvPr>
          <p:cNvSpPr/>
          <p:nvPr/>
        </p:nvSpPr>
        <p:spPr bwMode="auto">
          <a:xfrm>
            <a:off x="3390752" y="5736856"/>
            <a:ext cx="2548560" cy="700024"/>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sz="2000" dirty="0">
                <a:latin typeface="+mn-ea"/>
                <a:ea typeface="+mn-ea"/>
              </a:rPr>
              <a:t>経済的損失</a:t>
            </a:r>
          </a:p>
        </p:txBody>
      </p:sp>
      <p:sp>
        <p:nvSpPr>
          <p:cNvPr id="18" name="四角形: 角を丸くする 17">
            <a:extLst>
              <a:ext uri="{FF2B5EF4-FFF2-40B4-BE49-F238E27FC236}">
                <a16:creationId xmlns:a16="http://schemas.microsoft.com/office/drawing/2014/main" id="{DE9F1C10-B25B-44FD-A335-C13427AD6B1A}"/>
              </a:ext>
            </a:extLst>
          </p:cNvPr>
          <p:cNvSpPr/>
          <p:nvPr/>
        </p:nvSpPr>
        <p:spPr bwMode="auto">
          <a:xfrm>
            <a:off x="6291128" y="5736856"/>
            <a:ext cx="2548560" cy="700024"/>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sz="2000" dirty="0">
                <a:latin typeface="+mn-ea"/>
                <a:ea typeface="+mn-ea"/>
              </a:rPr>
              <a:t>事業継続への</a:t>
            </a:r>
            <a:endParaRPr kumimoji="1" lang="en-US" altLang="ja-JP" sz="2000" dirty="0">
              <a:latin typeface="+mn-ea"/>
              <a:ea typeface="+mn-ea"/>
            </a:endParaRPr>
          </a:p>
          <a:p>
            <a:pPr algn="ctr"/>
            <a:r>
              <a:rPr kumimoji="1" lang="ja-JP" altLang="en-US" sz="2000" dirty="0">
                <a:latin typeface="+mn-ea"/>
                <a:ea typeface="+mn-ea"/>
              </a:rPr>
              <a:t>ダメージ</a:t>
            </a:r>
          </a:p>
        </p:txBody>
      </p:sp>
      <p:sp>
        <p:nvSpPr>
          <p:cNvPr id="10" name="吹き出し: 角を丸めた四角形 9">
            <a:extLst>
              <a:ext uri="{FF2B5EF4-FFF2-40B4-BE49-F238E27FC236}">
                <a16:creationId xmlns:a16="http://schemas.microsoft.com/office/drawing/2014/main" id="{7BBCFC60-757D-B1AC-F55E-9DA0D95441EC}"/>
              </a:ext>
            </a:extLst>
          </p:cNvPr>
          <p:cNvSpPr/>
          <p:nvPr/>
        </p:nvSpPr>
        <p:spPr bwMode="auto">
          <a:xfrm>
            <a:off x="4572000" y="3429000"/>
            <a:ext cx="2302182" cy="1126200"/>
          </a:xfrm>
          <a:prstGeom prst="wedgeRoundRectCallout">
            <a:avLst>
              <a:gd name="adj1" fmla="val 46732"/>
              <a:gd name="adj2" fmla="val 71319"/>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r>
              <a:rPr lang="ja-JP" altLang="en-US" sz="1600" dirty="0"/>
              <a:t>無くなったものが見つからなかったらどうしよう・・・。</a:t>
            </a:r>
            <a:endParaRPr kumimoji="1" lang="ja-JP" altLang="en-US" sz="1600" dirty="0">
              <a:latin typeface="Century" pitchFamily="18" charset="0"/>
              <a:ea typeface="HGPｺﾞｼｯｸE" pitchFamily="50" charset="-128"/>
            </a:endParaRPr>
          </a:p>
        </p:txBody>
      </p:sp>
      <p:pic>
        <p:nvPicPr>
          <p:cNvPr id="11" name="グラフィックス 10">
            <a:extLst>
              <a:ext uri="{FF2B5EF4-FFF2-40B4-BE49-F238E27FC236}">
                <a16:creationId xmlns:a16="http://schemas.microsoft.com/office/drawing/2014/main" id="{490F9EF0-F045-6CEE-4661-D50D8AB897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9925" y="3717032"/>
            <a:ext cx="1613512" cy="1800000"/>
          </a:xfrm>
          <a:prstGeom prst="rect">
            <a:avLst/>
          </a:prstGeom>
        </p:spPr>
      </p:pic>
    </p:spTree>
    <p:extLst>
      <p:ext uri="{BB962C8B-B14F-4D97-AF65-F5344CB8AC3E}">
        <p14:creationId xmlns:p14="http://schemas.microsoft.com/office/powerpoint/2010/main" val="2855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75791BF-F286-40C4-9C07-7565EEE05C04}"/>
              </a:ext>
            </a:extLst>
          </p:cNvPr>
          <p:cNvSpPr>
            <a:spLocks noGrp="1"/>
          </p:cNvSpPr>
          <p:nvPr>
            <p:ph type="title"/>
          </p:nvPr>
        </p:nvSpPr>
        <p:spPr/>
        <p:txBody>
          <a:bodyPr/>
          <a:lstStyle/>
          <a:p>
            <a:r>
              <a:rPr lang="ja-JP" altLang="en-US" sz="2400" dirty="0"/>
              <a:t>個人情報の取扱いに関する事故を起こさないために</a:t>
            </a:r>
          </a:p>
        </p:txBody>
      </p:sp>
      <p:sp>
        <p:nvSpPr>
          <p:cNvPr id="6" name="コンテンツ プレースホルダー 5">
            <a:extLst>
              <a:ext uri="{FF2B5EF4-FFF2-40B4-BE49-F238E27FC236}">
                <a16:creationId xmlns:a16="http://schemas.microsoft.com/office/drawing/2014/main" id="{8A803587-FA3E-4DAC-A50C-6A2ECFAC94C1}"/>
              </a:ext>
            </a:extLst>
          </p:cNvPr>
          <p:cNvSpPr>
            <a:spLocks noGrp="1"/>
          </p:cNvSpPr>
          <p:nvPr>
            <p:ph idx="1"/>
          </p:nvPr>
        </p:nvSpPr>
        <p:spPr>
          <a:xfrm>
            <a:off x="284400" y="2355301"/>
            <a:ext cx="8679600" cy="3608667"/>
          </a:xfrm>
        </p:spPr>
        <p:txBody>
          <a:bodyPr/>
          <a:lstStyle/>
          <a:p>
            <a:r>
              <a:rPr lang="ja-JP" altLang="en-US" dirty="0"/>
              <a:t>媒体別では、例年書類の紛失が一番多く、紙による情報管理もまだまだ現役。書類</a:t>
            </a:r>
            <a:r>
              <a:rPr lang="en-US" altLang="ja-JP" dirty="0"/>
              <a:t>1</a:t>
            </a:r>
            <a:r>
              <a:rPr lang="ja-JP" altLang="en-US" dirty="0"/>
              <a:t>枚でも大事な情報です。</a:t>
            </a:r>
            <a:endParaRPr lang="en-US" altLang="ja-JP" dirty="0"/>
          </a:p>
          <a:p>
            <a:r>
              <a:rPr lang="ja-JP" altLang="en-US" dirty="0"/>
              <a:t>ノート</a:t>
            </a:r>
            <a:r>
              <a:rPr lang="en-US" altLang="ja-JP" dirty="0"/>
              <a:t>PC</a:t>
            </a:r>
            <a:r>
              <a:rPr lang="ja-JP" altLang="en-US" dirty="0"/>
              <a:t>やモバイル機器の紛失・盗難は、件数、割合ともに増加傾向にあります。</a:t>
            </a:r>
            <a:endParaRPr lang="en-US" altLang="ja-JP" dirty="0"/>
          </a:p>
          <a:p>
            <a:pPr lvl="1">
              <a:buFont typeface="Wingdings" panose="05000000000000000000" pitchFamily="2" charset="2"/>
              <a:buChar char="Ø"/>
            </a:pPr>
            <a:r>
              <a:rPr lang="ja-JP" altLang="en-US" dirty="0"/>
              <a:t>外出時にそれらの情報機器を携帯するケースが多いことがうかがえます。</a:t>
            </a:r>
          </a:p>
        </p:txBody>
      </p:sp>
      <p:sp>
        <p:nvSpPr>
          <p:cNvPr id="3" name="スライド番号プレースホルダー 2">
            <a:extLst>
              <a:ext uri="{FF2B5EF4-FFF2-40B4-BE49-F238E27FC236}">
                <a16:creationId xmlns:a16="http://schemas.microsoft.com/office/drawing/2014/main" id="{95E9DB95-5854-42B6-B138-8EB70FF87787}"/>
              </a:ext>
            </a:extLst>
          </p:cNvPr>
          <p:cNvSpPr>
            <a:spLocks noGrp="1"/>
          </p:cNvSpPr>
          <p:nvPr>
            <p:ph type="sldNum" sz="quarter" idx="10"/>
          </p:nvPr>
        </p:nvSpPr>
        <p:spPr/>
        <p:txBody>
          <a:bodyPr/>
          <a:lstStyle/>
          <a:p>
            <a:fld id="{0FF54DE5-C571-48E8-A5BC-B369434E2F44}" type="slidenum">
              <a:rPr lang="en-US" altLang="ja-JP" smtClean="0"/>
              <a:pPr/>
              <a:t>8</a:t>
            </a:fld>
            <a:endParaRPr lang="ja-JP" altLang="en-US" dirty="0"/>
          </a:p>
        </p:txBody>
      </p:sp>
      <p:sp>
        <p:nvSpPr>
          <p:cNvPr id="11" name="四角形: 角を丸くする 10">
            <a:extLst>
              <a:ext uri="{FF2B5EF4-FFF2-40B4-BE49-F238E27FC236}">
                <a16:creationId xmlns:a16="http://schemas.microsoft.com/office/drawing/2014/main" id="{5139A627-692A-40BB-8F78-588903936E14}"/>
              </a:ext>
            </a:extLst>
          </p:cNvPr>
          <p:cNvSpPr/>
          <p:nvPr/>
        </p:nvSpPr>
        <p:spPr bwMode="auto">
          <a:xfrm>
            <a:off x="537545" y="1131285"/>
            <a:ext cx="8174067" cy="1006335"/>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2200" dirty="0"/>
              <a:t>プライバシーマーク付与事業者の事故報告の中でも、</a:t>
            </a:r>
            <a:endParaRPr lang="en-US" altLang="ja-JP" sz="2200" dirty="0"/>
          </a:p>
          <a:p>
            <a:pPr algn="ctr"/>
            <a:r>
              <a:rPr lang="ja-JP" altLang="en-US" sz="2200" dirty="0"/>
              <a:t>「紛失・盗難」の報告件数が上位にあります。</a:t>
            </a:r>
            <a:endParaRPr kumimoji="1" lang="ja-JP" altLang="en-US" sz="2200" dirty="0">
              <a:latin typeface="Century" pitchFamily="18" charset="0"/>
              <a:ea typeface="HGPｺﾞｼｯｸE" pitchFamily="50" charset="-128"/>
            </a:endParaRPr>
          </a:p>
        </p:txBody>
      </p:sp>
      <p:sp>
        <p:nvSpPr>
          <p:cNvPr id="12" name="矢印: 下 11">
            <a:extLst>
              <a:ext uri="{FF2B5EF4-FFF2-40B4-BE49-F238E27FC236}">
                <a16:creationId xmlns:a16="http://schemas.microsoft.com/office/drawing/2014/main" id="{5853075A-EC03-41F1-980F-3D17BA90922C}"/>
              </a:ext>
            </a:extLst>
          </p:cNvPr>
          <p:cNvSpPr/>
          <p:nvPr/>
        </p:nvSpPr>
        <p:spPr bwMode="auto">
          <a:xfrm>
            <a:off x="4188542" y="4615542"/>
            <a:ext cx="766917" cy="609618"/>
          </a:xfrm>
          <a:prstGeom prst="down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0" name="四角形: 角を丸くする 9">
            <a:extLst>
              <a:ext uri="{FF2B5EF4-FFF2-40B4-BE49-F238E27FC236}">
                <a16:creationId xmlns:a16="http://schemas.microsoft.com/office/drawing/2014/main" id="{B55C2CB5-2E11-4497-BE3D-FA7FEDE4C23D}"/>
              </a:ext>
            </a:extLst>
          </p:cNvPr>
          <p:cNvSpPr/>
          <p:nvPr/>
        </p:nvSpPr>
        <p:spPr bwMode="auto">
          <a:xfrm>
            <a:off x="537545" y="5334000"/>
            <a:ext cx="8174066" cy="1090319"/>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2200" dirty="0">
                <a:latin typeface="+mn-ea"/>
              </a:rPr>
              <a:t>事故の原因を知り、防止策を考えることで、</a:t>
            </a:r>
            <a:endParaRPr lang="en-US" altLang="ja-JP" sz="2200" dirty="0">
              <a:latin typeface="+mn-ea"/>
            </a:endParaRPr>
          </a:p>
          <a:p>
            <a:pPr algn="ctr"/>
            <a:r>
              <a:rPr lang="ja-JP" altLang="en-US" sz="2200" dirty="0">
                <a:latin typeface="+mn-ea"/>
              </a:rPr>
              <a:t>リスクに備えることが必要です。</a:t>
            </a:r>
          </a:p>
        </p:txBody>
      </p:sp>
    </p:spTree>
    <p:extLst>
      <p:ext uri="{BB962C8B-B14F-4D97-AF65-F5344CB8AC3E}">
        <p14:creationId xmlns:p14="http://schemas.microsoft.com/office/powerpoint/2010/main" val="78779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紛失・盗難を防ごう</a:t>
            </a:r>
          </a:p>
        </p:txBody>
      </p:sp>
      <p:sp>
        <p:nvSpPr>
          <p:cNvPr id="4" name="スライド番号プレースホルダー 3">
            <a:extLst>
              <a:ext uri="{FF2B5EF4-FFF2-40B4-BE49-F238E27FC236}">
                <a16:creationId xmlns:a16="http://schemas.microsoft.com/office/drawing/2014/main" id="{CFE6B906-CE86-44E0-9EDB-61515D6600DE}"/>
              </a:ext>
            </a:extLst>
          </p:cNvPr>
          <p:cNvSpPr>
            <a:spLocks noGrp="1"/>
          </p:cNvSpPr>
          <p:nvPr>
            <p:ph type="sldNum" sz="quarter" idx="10"/>
          </p:nvPr>
        </p:nvSpPr>
        <p:spPr/>
        <p:txBody>
          <a:bodyPr/>
          <a:lstStyle/>
          <a:p>
            <a:fld id="{0FF54DE5-C571-48E8-A5BC-B369434E2F44}" type="slidenum">
              <a:rPr lang="en-US" altLang="ja-JP" smtClean="0"/>
              <a:pPr/>
              <a:t>9</a:t>
            </a:fld>
            <a:endParaRPr lang="ja-JP" altLang="en-US" dirty="0"/>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マスタ">
  <a:themeElements>
    <a:clrScheme name="ユーザー定義 6">
      <a:dk1>
        <a:sysClr val="windowText" lastClr="000000"/>
      </a:dk1>
      <a:lt1>
        <a:sysClr val="window" lastClr="FFFFFF"/>
      </a:lt1>
      <a:dk2>
        <a:srgbClr val="212745"/>
      </a:dk2>
      <a:lt2>
        <a:srgbClr val="4E67C8"/>
      </a:lt2>
      <a:accent1>
        <a:srgbClr val="4E67C8"/>
      </a:accent1>
      <a:accent2>
        <a:srgbClr val="9EE0F7"/>
      </a:accent2>
      <a:accent3>
        <a:srgbClr val="A7EA52"/>
      </a:accent3>
      <a:accent4>
        <a:srgbClr val="5DCEAF"/>
      </a:accent4>
      <a:accent5>
        <a:srgbClr val="FF8021"/>
      </a:accent5>
      <a:accent6>
        <a:srgbClr val="F14124"/>
      </a:accent6>
      <a:hlink>
        <a:srgbClr val="56C7AA"/>
      </a:hlink>
      <a:folHlink>
        <a:srgbClr val="59A8D1"/>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lgn="ctr">
          <a:solidFill>
            <a:schemeClr val="accent1"/>
          </a:solidFill>
          <a:miter lim="800000"/>
          <a:headEnd/>
          <a:tailEnd/>
        </a:ln>
      </a:spPr>
      <a:bodyPr lIns="74295" tIns="8890" rIns="74295" bIns="8890" rtlCol="0" anchor="ctr"/>
      <a:lstStyle>
        <a:defPPr algn="ctr">
          <a:defRPr kumimoji="1" sz="1600">
            <a:latin typeface="Century" pitchFamily="18" charset="0"/>
            <a:ea typeface="HGPｺﾞｼｯｸE"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bwMode="auto">
        <a:noFill/>
        <a:ln w="9525">
          <a:solidFill>
            <a:schemeClr val="accent1"/>
          </a:solidFill>
          <a:bevel/>
          <a:headEnd/>
          <a:tailEnd/>
        </a:ln>
      </a:spPr>
      <a:bodyPr>
        <a:spAutoFit/>
      </a:bodyPr>
      <a:lstStyle>
        <a:defPPr>
          <a:defRPr>
            <a:solidFill>
              <a:schemeClr val="tx1"/>
            </a:solidFill>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基本編2_事故を起こさないために_テンプレート2019.potx" id="{A2632ECF-7D30-4314-B472-C3D2AA050935}" vid="{AF3B2F33-8C07-4A18-8D56-A32384E0E054}"/>
    </a:ext>
  </a:extLst>
</a:theme>
</file>

<file path=ppt/theme/theme2.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資料">
      <a:majorFont>
        <a:latin typeface="メイリオ"/>
        <a:ea typeface="メイリオ"/>
        <a:cs typeface=""/>
      </a:majorFont>
      <a:minorFont>
        <a:latin typeface="メイリオ"/>
        <a:ea typeface="メイリオ"/>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4873beb7-5857-4685-be1f-d57550cc96cc"/>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基本編2_事故を起こさないために_テンプレート2019</Template>
  <TotalTime>0</TotalTime>
  <Words>4120</Words>
  <Application>Microsoft Office PowerPoint</Application>
  <PresentationFormat>画面に合わせる (4:3)</PresentationFormat>
  <Paragraphs>448</Paragraphs>
  <Slides>30</Slides>
  <Notes>30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30</vt:i4>
      </vt:variant>
    </vt:vector>
  </HeadingPairs>
  <TitlesOfParts>
    <vt:vector size="38" baseType="lpstr">
      <vt:lpstr>HGPｺﾞｼｯｸE</vt:lpstr>
      <vt:lpstr>Meiryo UI</vt:lpstr>
      <vt:lpstr>メイリオ</vt:lpstr>
      <vt:lpstr>Arial</vt:lpstr>
      <vt:lpstr>Century</vt:lpstr>
      <vt:lpstr>Times New Roman</vt:lpstr>
      <vt:lpstr>Wingdings</vt:lpstr>
      <vt:lpstr>マスタ</vt:lpstr>
      <vt:lpstr>個人情報の取扱いに関する事故を起こさないために 【紛失・盗難を防ごう】 </vt:lpstr>
      <vt:lpstr>本資料について</vt:lpstr>
      <vt:lpstr>目次</vt:lpstr>
      <vt:lpstr>はじめに</vt:lpstr>
      <vt:lpstr>こんなことありませんか？</vt:lpstr>
      <vt:lpstr>どこが問題だったのでしょうか？</vt:lpstr>
      <vt:lpstr>紛失・盗難による事故の影響は・・・</vt:lpstr>
      <vt:lpstr>個人情報の取扱いに関する事故を起こさないために</vt:lpstr>
      <vt:lpstr>紛失・盗難を防ごう</vt:lpstr>
      <vt:lpstr>事故パターンのご紹介</vt:lpstr>
      <vt:lpstr>事故パターンの例</vt:lpstr>
      <vt:lpstr>事故の発生状況と原因</vt:lpstr>
      <vt:lpstr>事務所内での紛失の場合</vt:lpstr>
      <vt:lpstr>外出先・移動時の紛失の場合</vt:lpstr>
      <vt:lpstr>盗難による漏えい・紛失の場合</vt:lpstr>
      <vt:lpstr>個人情報保護委員会「ヒヤリハット事例集」</vt:lpstr>
      <vt:lpstr>気をつけましょう、こんな時こんなこと</vt:lpstr>
      <vt:lpstr>気をつけましょう、こんな時こんなこと</vt:lpstr>
      <vt:lpstr>事故を発生させないためにはどうしたらよいですか？</vt:lpstr>
      <vt:lpstr>個人情報を取り扱うその前に、もう一度</vt:lpstr>
      <vt:lpstr>まとめ：個人情報の取扱いに関する事故を起こさないために</vt:lpstr>
      <vt:lpstr>ルールを定め、理解し守ることが大切です</vt:lpstr>
      <vt:lpstr>自社のルールを確認しましょう</vt:lpstr>
      <vt:lpstr>緊急事態への対応を確認しましょう</vt:lpstr>
      <vt:lpstr>参考情報</vt:lpstr>
      <vt:lpstr>防止策例のご紹介：紛失の防止（１）</vt:lpstr>
      <vt:lpstr>防止策例のご紹介：紛失の防止（２）</vt:lpstr>
      <vt:lpstr>防止策例のご紹介：盗難の防止</vt:lpstr>
      <vt:lpstr>防止策例のご紹介：万が一のために</vt:lpstr>
      <vt:lpstr>参考資料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2019-11-14T06:16:50Z</dcterms:created>
  <dcterms:modified xsi:type="dcterms:W3CDTF">2022-07-12T04:39:42Z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